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diagrams/data1.xml" ContentType="application/vnd.openxmlformats-officedocument.drawingml.diagramData+xml"/>
  <Override PartName="/ppt/diagrams/data3.xml" ContentType="application/vnd.openxmlformats-officedocument.drawingml.diagramData+xml"/>
  <Override PartName="/ppt/diagrams/data2.xml" ContentType="application/vnd.openxmlformats-officedocument.drawingml.diagramData+xml"/>
  <Override PartName="/ppt/presentation.xml" ContentType="application/vnd.openxmlformats-officedocument.presentationml.presentation.main+xml"/>
  <Override PartName="/ppt/slides/slide1.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12.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11.xml" ContentType="application/vnd.openxmlformats-officedocument.presentationml.slideLayout+xml"/>
  <Override PartName="/ppt/slideLayouts/slideLayout6.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5.xml" ContentType="application/vnd.openxmlformats-officedocument.presentationml.slideLayout+xml"/>
  <Override PartName="/ppt/diagrams/colors1.xml" ContentType="application/vnd.openxmlformats-officedocument.drawingml.diagramColors+xml"/>
  <Override PartName="/ppt/diagrams/drawing1.xml" ContentType="application/vnd.ms-office.drawingml.diagramDrawing+xml"/>
  <Override PartName="/ppt/diagrams/drawing3.xml" ContentType="application/vnd.ms-office.drawingml.diagramDrawing+xml"/>
  <Override PartName="/ppt/diagrams/layout1.xml" ContentType="application/vnd.openxmlformats-officedocument.drawingml.diagramLayout+xml"/>
  <Override PartName="/ppt/diagrams/quickStyle1.xml" ContentType="application/vnd.openxmlformats-officedocument.drawingml.diagramStyle+xml"/>
  <Override PartName="/ppt/theme/theme1.xml" ContentType="application/vnd.openxmlformats-officedocument.theme+xml"/>
  <Override PartName="/ppt/diagrams/quickStyle2.xml" ContentType="application/vnd.openxmlformats-officedocument.drawingml.diagramStyle+xml"/>
  <Override PartName="/ppt/diagrams/layout2.xml" ContentType="application/vnd.openxmlformats-officedocument.drawingml.diagramLayout+xml"/>
  <Override PartName="/ppt/comments/comment1.xml" ContentType="application/vnd.openxmlformats-officedocument.presentationml.comments+xml"/>
  <Override PartName="/ppt/diagrams/colors3.xml" ContentType="application/vnd.openxmlformats-officedocument.drawingml.diagramColors+xml"/>
  <Override PartName="/ppt/commentAuthors.xml" ContentType="application/vnd.openxmlformats-officedocument.presentationml.commentAuthors+xml"/>
  <Override PartName="/ppt/diagrams/layout3.xml" ContentType="application/vnd.openxmlformats-officedocument.drawingml.diagramLayout+xml"/>
  <Override PartName="/ppt/diagrams/colors2.xml" ContentType="application/vnd.openxmlformats-officedocument.drawingml.diagramColors+xml"/>
  <Override PartName="/ppt/diagrams/drawing2.xml" ContentType="application/vnd.ms-office.drawingml.diagramDrawing+xml"/>
  <Override PartName="/ppt/diagrams/quickStyle3.xml" ContentType="application/vnd.openxmlformats-officedocument.drawingml.diagramStyl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8" r:id="rId10"/>
    <p:sldId id="267" r:id="rId11"/>
    <p:sldId id="266" r:id="rId12"/>
    <p:sldId id="264" r:id="rId13"/>
    <p:sldId id="265"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odrin Teiu" initials="CT" lastIdx="1" clrIdx="0">
    <p:extLst>
      <p:ext uri="{19B8F6BF-5375-455C-9EA6-DF929625EA0E}">
        <p15:presenceInfo xmlns:p15="http://schemas.microsoft.com/office/powerpoint/2012/main" userId="Codrin Teiu"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68" autoAdjust="0"/>
    <p:restoredTop sz="94660"/>
  </p:normalViewPr>
  <p:slideViewPr>
    <p:cSldViewPr snapToGrid="0">
      <p:cViewPr varScale="1">
        <p:scale>
          <a:sx n="72" d="100"/>
          <a:sy n="72" d="100"/>
        </p:scale>
        <p:origin x="642"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3.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9-05-24T10:12:42.100" idx="1">
    <p:pos x="10" y="10"/>
    <p:text/>
    <p:extLst>
      <p:ext uri="{C676402C-5697-4E1C-873F-D02D1690AC5C}">
        <p15:threadingInfo xmlns:p15="http://schemas.microsoft.com/office/powerpoint/2012/main" timeZoneBias="-180"/>
      </p:ext>
    </p:extLst>
  </p:cm>
</p: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832A41E-F66C-478D-96BD-6EBA2BE1BE50}"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F7F39999-8664-434C-A1AB-559E642D92C9}">
      <dgm:prSet phldrT="[Text]"/>
      <dgm:spPr/>
      <dgm:t>
        <a:bodyPr/>
        <a:lstStyle/>
        <a:p>
          <a:r>
            <a:rPr lang="en-US" dirty="0"/>
            <a:t>Type of information system for organizations (companies)</a:t>
          </a:r>
        </a:p>
      </dgm:t>
    </dgm:pt>
    <dgm:pt modelId="{6A3AF511-94D7-43DD-9AC0-4398871827F3}" type="parTrans" cxnId="{FF7AF464-4D66-4244-9441-AD19FBFC4FB7}">
      <dgm:prSet/>
      <dgm:spPr/>
      <dgm:t>
        <a:bodyPr/>
        <a:lstStyle/>
        <a:p>
          <a:endParaRPr lang="en-US"/>
        </a:p>
      </dgm:t>
    </dgm:pt>
    <dgm:pt modelId="{4849EEA9-6F69-4B9F-A984-06F417C7B0E0}" type="sibTrans" cxnId="{FF7AF464-4D66-4244-9441-AD19FBFC4FB7}">
      <dgm:prSet/>
      <dgm:spPr/>
      <dgm:t>
        <a:bodyPr/>
        <a:lstStyle/>
        <a:p>
          <a:endParaRPr lang="en-US"/>
        </a:p>
      </dgm:t>
    </dgm:pt>
    <dgm:pt modelId="{EE142CE1-C094-46E6-9E97-735D2EB6EDDE}">
      <dgm:prSet phldrT="[Text]"/>
      <dgm:spPr/>
      <dgm:t>
        <a:bodyPr/>
        <a:lstStyle/>
        <a:p>
          <a:r>
            <a:rPr lang="en-US" dirty="0"/>
            <a:t>Allows them to take control over their data</a:t>
          </a:r>
        </a:p>
      </dgm:t>
    </dgm:pt>
    <dgm:pt modelId="{68B121A6-BCEC-494A-A748-159CF7B5E779}" type="parTrans" cxnId="{0D07B5C6-5245-460B-B044-904E782424FF}">
      <dgm:prSet/>
      <dgm:spPr/>
      <dgm:t>
        <a:bodyPr/>
        <a:lstStyle/>
        <a:p>
          <a:endParaRPr lang="en-US"/>
        </a:p>
      </dgm:t>
    </dgm:pt>
    <dgm:pt modelId="{23AD658F-4C2E-4AC6-831A-640AE4BA8E59}" type="sibTrans" cxnId="{0D07B5C6-5245-460B-B044-904E782424FF}">
      <dgm:prSet/>
      <dgm:spPr/>
      <dgm:t>
        <a:bodyPr/>
        <a:lstStyle/>
        <a:p>
          <a:endParaRPr lang="en-US"/>
        </a:p>
      </dgm:t>
    </dgm:pt>
    <dgm:pt modelId="{59D216BA-C450-4CC4-B5D6-28C088A1EB3C}">
      <dgm:prSet phldrT="[Text]"/>
      <dgm:spPr/>
      <dgm:t>
        <a:bodyPr/>
        <a:lstStyle/>
        <a:p>
          <a:r>
            <a:rPr lang="en-US" dirty="0"/>
            <a:t>Organize, analyze, visualize, access control, </a:t>
          </a:r>
        </a:p>
      </dgm:t>
    </dgm:pt>
    <dgm:pt modelId="{1E74A441-2051-4EA0-A26D-72FCE9B1C988}" type="parTrans" cxnId="{7223F6DC-59B6-4E0C-9893-8693AC34091C}">
      <dgm:prSet/>
      <dgm:spPr/>
      <dgm:t>
        <a:bodyPr/>
        <a:lstStyle/>
        <a:p>
          <a:endParaRPr lang="en-US"/>
        </a:p>
      </dgm:t>
    </dgm:pt>
    <dgm:pt modelId="{9A1376AF-2C38-4135-8F96-39DEAF6A4269}" type="sibTrans" cxnId="{7223F6DC-59B6-4E0C-9893-8693AC34091C}">
      <dgm:prSet/>
      <dgm:spPr/>
      <dgm:t>
        <a:bodyPr/>
        <a:lstStyle/>
        <a:p>
          <a:endParaRPr lang="en-US"/>
        </a:p>
      </dgm:t>
    </dgm:pt>
    <dgm:pt modelId="{92C7FF0F-088A-4A38-B192-0A2ED23D96E0}">
      <dgm:prSet phldrT="[Text]"/>
      <dgm:spPr/>
      <dgm:t>
        <a:bodyPr/>
        <a:lstStyle/>
        <a:p>
          <a:r>
            <a:rPr lang="en-US" dirty="0"/>
            <a:t>Decision making</a:t>
          </a:r>
        </a:p>
      </dgm:t>
    </dgm:pt>
    <dgm:pt modelId="{949C644E-DF60-4A9E-9BD4-9358DF655AE4}" type="parTrans" cxnId="{682BB7C5-1C31-485E-9049-19C01D3A3E59}">
      <dgm:prSet/>
      <dgm:spPr/>
      <dgm:t>
        <a:bodyPr/>
        <a:lstStyle/>
        <a:p>
          <a:endParaRPr lang="en-US"/>
        </a:p>
      </dgm:t>
    </dgm:pt>
    <dgm:pt modelId="{2423BFE8-9684-43CB-8D0B-8D99C0C3083B}" type="sibTrans" cxnId="{682BB7C5-1C31-485E-9049-19C01D3A3E59}">
      <dgm:prSet/>
      <dgm:spPr/>
      <dgm:t>
        <a:bodyPr/>
        <a:lstStyle/>
        <a:p>
          <a:endParaRPr lang="en-US"/>
        </a:p>
      </dgm:t>
    </dgm:pt>
    <dgm:pt modelId="{90027CAD-09F9-4A20-AD78-B634957EA17E}" type="pres">
      <dgm:prSet presAssocID="{7832A41E-F66C-478D-96BD-6EBA2BE1BE50}" presName="diagram" presStyleCnt="0">
        <dgm:presLayoutVars>
          <dgm:dir/>
          <dgm:resizeHandles val="exact"/>
        </dgm:presLayoutVars>
      </dgm:prSet>
      <dgm:spPr/>
    </dgm:pt>
    <dgm:pt modelId="{F7080605-C9A6-4870-9806-CD4C71A07761}" type="pres">
      <dgm:prSet presAssocID="{F7F39999-8664-434C-A1AB-559E642D92C9}" presName="node" presStyleLbl="node1" presStyleIdx="0" presStyleCnt="4">
        <dgm:presLayoutVars>
          <dgm:bulletEnabled val="1"/>
        </dgm:presLayoutVars>
      </dgm:prSet>
      <dgm:spPr/>
    </dgm:pt>
    <dgm:pt modelId="{632BC5D1-4AA1-4D29-98B7-05AA66EAE3FF}" type="pres">
      <dgm:prSet presAssocID="{4849EEA9-6F69-4B9F-A984-06F417C7B0E0}" presName="sibTrans" presStyleCnt="0"/>
      <dgm:spPr/>
    </dgm:pt>
    <dgm:pt modelId="{FF1B4513-D513-405B-AC8A-02B97822D45E}" type="pres">
      <dgm:prSet presAssocID="{EE142CE1-C094-46E6-9E97-735D2EB6EDDE}" presName="node" presStyleLbl="node1" presStyleIdx="1" presStyleCnt="4">
        <dgm:presLayoutVars>
          <dgm:bulletEnabled val="1"/>
        </dgm:presLayoutVars>
      </dgm:prSet>
      <dgm:spPr/>
    </dgm:pt>
    <dgm:pt modelId="{BB57C38E-DD0A-4745-AA1C-9F09CE4172FC}" type="pres">
      <dgm:prSet presAssocID="{23AD658F-4C2E-4AC6-831A-640AE4BA8E59}" presName="sibTrans" presStyleCnt="0"/>
      <dgm:spPr/>
    </dgm:pt>
    <dgm:pt modelId="{0233BA49-8AB6-46BE-8B9C-7C8DF2C73B29}" type="pres">
      <dgm:prSet presAssocID="{59D216BA-C450-4CC4-B5D6-28C088A1EB3C}" presName="node" presStyleLbl="node1" presStyleIdx="2" presStyleCnt="4">
        <dgm:presLayoutVars>
          <dgm:bulletEnabled val="1"/>
        </dgm:presLayoutVars>
      </dgm:prSet>
      <dgm:spPr/>
    </dgm:pt>
    <dgm:pt modelId="{4C253B4E-85CE-40EC-8961-70E4D311B069}" type="pres">
      <dgm:prSet presAssocID="{9A1376AF-2C38-4135-8F96-39DEAF6A4269}" presName="sibTrans" presStyleCnt="0"/>
      <dgm:spPr/>
    </dgm:pt>
    <dgm:pt modelId="{522DE259-D249-42EC-A30A-386E23C4796E}" type="pres">
      <dgm:prSet presAssocID="{92C7FF0F-088A-4A38-B192-0A2ED23D96E0}" presName="node" presStyleLbl="node1" presStyleIdx="3" presStyleCnt="4">
        <dgm:presLayoutVars>
          <dgm:bulletEnabled val="1"/>
        </dgm:presLayoutVars>
      </dgm:prSet>
      <dgm:spPr/>
    </dgm:pt>
  </dgm:ptLst>
  <dgm:cxnLst>
    <dgm:cxn modelId="{C2D0DA2B-9EC1-4F62-9BCE-0D6E8DDB8C6E}" type="presOf" srcId="{59D216BA-C450-4CC4-B5D6-28C088A1EB3C}" destId="{0233BA49-8AB6-46BE-8B9C-7C8DF2C73B29}" srcOrd="0" destOrd="0" presId="urn:microsoft.com/office/officeart/2005/8/layout/default"/>
    <dgm:cxn modelId="{6BF4E734-5461-4B20-9498-D441D8FD50FA}" type="presOf" srcId="{7832A41E-F66C-478D-96BD-6EBA2BE1BE50}" destId="{90027CAD-09F9-4A20-AD78-B634957EA17E}" srcOrd="0" destOrd="0" presId="urn:microsoft.com/office/officeart/2005/8/layout/default"/>
    <dgm:cxn modelId="{FF7AF464-4D66-4244-9441-AD19FBFC4FB7}" srcId="{7832A41E-F66C-478D-96BD-6EBA2BE1BE50}" destId="{F7F39999-8664-434C-A1AB-559E642D92C9}" srcOrd="0" destOrd="0" parTransId="{6A3AF511-94D7-43DD-9AC0-4398871827F3}" sibTransId="{4849EEA9-6F69-4B9F-A984-06F417C7B0E0}"/>
    <dgm:cxn modelId="{0D732F8B-CB66-48EF-BABD-96A0D7B97046}" type="presOf" srcId="{F7F39999-8664-434C-A1AB-559E642D92C9}" destId="{F7080605-C9A6-4870-9806-CD4C71A07761}" srcOrd="0" destOrd="0" presId="urn:microsoft.com/office/officeart/2005/8/layout/default"/>
    <dgm:cxn modelId="{71F4599A-5643-4473-BCB2-DEB0DAA2742D}" type="presOf" srcId="{92C7FF0F-088A-4A38-B192-0A2ED23D96E0}" destId="{522DE259-D249-42EC-A30A-386E23C4796E}" srcOrd="0" destOrd="0" presId="urn:microsoft.com/office/officeart/2005/8/layout/default"/>
    <dgm:cxn modelId="{B958E4B2-77DC-48D2-83FC-AD16E6AD9DDC}" type="presOf" srcId="{EE142CE1-C094-46E6-9E97-735D2EB6EDDE}" destId="{FF1B4513-D513-405B-AC8A-02B97822D45E}" srcOrd="0" destOrd="0" presId="urn:microsoft.com/office/officeart/2005/8/layout/default"/>
    <dgm:cxn modelId="{682BB7C5-1C31-485E-9049-19C01D3A3E59}" srcId="{7832A41E-F66C-478D-96BD-6EBA2BE1BE50}" destId="{92C7FF0F-088A-4A38-B192-0A2ED23D96E0}" srcOrd="3" destOrd="0" parTransId="{949C644E-DF60-4A9E-9BD4-9358DF655AE4}" sibTransId="{2423BFE8-9684-43CB-8D0B-8D99C0C3083B}"/>
    <dgm:cxn modelId="{0D07B5C6-5245-460B-B044-904E782424FF}" srcId="{7832A41E-F66C-478D-96BD-6EBA2BE1BE50}" destId="{EE142CE1-C094-46E6-9E97-735D2EB6EDDE}" srcOrd="1" destOrd="0" parTransId="{68B121A6-BCEC-494A-A748-159CF7B5E779}" sibTransId="{23AD658F-4C2E-4AC6-831A-640AE4BA8E59}"/>
    <dgm:cxn modelId="{7223F6DC-59B6-4E0C-9893-8693AC34091C}" srcId="{7832A41E-F66C-478D-96BD-6EBA2BE1BE50}" destId="{59D216BA-C450-4CC4-B5D6-28C088A1EB3C}" srcOrd="2" destOrd="0" parTransId="{1E74A441-2051-4EA0-A26D-72FCE9B1C988}" sibTransId="{9A1376AF-2C38-4135-8F96-39DEAF6A4269}"/>
    <dgm:cxn modelId="{96009924-A502-4AC9-B5BA-0BED0CB57FC1}" type="presParOf" srcId="{90027CAD-09F9-4A20-AD78-B634957EA17E}" destId="{F7080605-C9A6-4870-9806-CD4C71A07761}" srcOrd="0" destOrd="0" presId="urn:microsoft.com/office/officeart/2005/8/layout/default"/>
    <dgm:cxn modelId="{5847B6A9-9B52-4978-8765-172240348E17}" type="presParOf" srcId="{90027CAD-09F9-4A20-AD78-B634957EA17E}" destId="{632BC5D1-4AA1-4D29-98B7-05AA66EAE3FF}" srcOrd="1" destOrd="0" presId="urn:microsoft.com/office/officeart/2005/8/layout/default"/>
    <dgm:cxn modelId="{6CEBA04D-3BB6-4910-8A82-C9D516C6C489}" type="presParOf" srcId="{90027CAD-09F9-4A20-AD78-B634957EA17E}" destId="{FF1B4513-D513-405B-AC8A-02B97822D45E}" srcOrd="2" destOrd="0" presId="urn:microsoft.com/office/officeart/2005/8/layout/default"/>
    <dgm:cxn modelId="{1E791830-76B1-4743-8541-80F678C3DBC6}" type="presParOf" srcId="{90027CAD-09F9-4A20-AD78-B634957EA17E}" destId="{BB57C38E-DD0A-4745-AA1C-9F09CE4172FC}" srcOrd="3" destOrd="0" presId="urn:microsoft.com/office/officeart/2005/8/layout/default"/>
    <dgm:cxn modelId="{CE251932-6168-49B6-9BE9-9C4E650DA8AA}" type="presParOf" srcId="{90027CAD-09F9-4A20-AD78-B634957EA17E}" destId="{0233BA49-8AB6-46BE-8B9C-7C8DF2C73B29}" srcOrd="4" destOrd="0" presId="urn:microsoft.com/office/officeart/2005/8/layout/default"/>
    <dgm:cxn modelId="{9B52E6FC-1A9E-4A74-89D3-3EA3399E302B}" type="presParOf" srcId="{90027CAD-09F9-4A20-AD78-B634957EA17E}" destId="{4C253B4E-85CE-40EC-8961-70E4D311B069}" srcOrd="5" destOrd="0" presId="urn:microsoft.com/office/officeart/2005/8/layout/default"/>
    <dgm:cxn modelId="{16FB7AC1-97E1-4E8F-A368-A59E31B2C784}" type="presParOf" srcId="{90027CAD-09F9-4A20-AD78-B634957EA17E}" destId="{522DE259-D249-42EC-A30A-386E23C4796E}"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CF55DD8-DB1F-42A6-9157-E247BC967E8A}" type="doc">
      <dgm:prSet loTypeId="urn:microsoft.com/office/officeart/2005/8/layout/chevron1" loCatId="process" qsTypeId="urn:microsoft.com/office/officeart/2005/8/quickstyle/simple1" qsCatId="simple" csTypeId="urn:microsoft.com/office/officeart/2005/8/colors/accent1_2" csCatId="accent1" phldr="1"/>
      <dgm:spPr/>
      <dgm:t>
        <a:bodyPr/>
        <a:lstStyle/>
        <a:p>
          <a:endParaRPr lang="en-US"/>
        </a:p>
      </dgm:t>
    </dgm:pt>
    <dgm:pt modelId="{1DF5E55E-ABDE-4F26-AEDF-F7BD66BF703D}">
      <dgm:prSet phldrT="[Text]"/>
      <dgm:spPr/>
      <dgm:t>
        <a:bodyPr/>
        <a:lstStyle/>
        <a:p>
          <a:r>
            <a:rPr lang="en-US" dirty="0"/>
            <a:t>Mainframe</a:t>
          </a:r>
        </a:p>
      </dgm:t>
    </dgm:pt>
    <dgm:pt modelId="{EEF242D1-C8CA-46CF-8DE7-F494843B729E}" type="parTrans" cxnId="{A8896CD4-5C61-48F7-B300-0D1799713C05}">
      <dgm:prSet/>
      <dgm:spPr/>
      <dgm:t>
        <a:bodyPr/>
        <a:lstStyle/>
        <a:p>
          <a:endParaRPr lang="en-US"/>
        </a:p>
      </dgm:t>
    </dgm:pt>
    <dgm:pt modelId="{1177C2A2-E2C9-4221-9883-6EFFE3FFA0AA}" type="sibTrans" cxnId="{A8896CD4-5C61-48F7-B300-0D1799713C05}">
      <dgm:prSet/>
      <dgm:spPr/>
      <dgm:t>
        <a:bodyPr/>
        <a:lstStyle/>
        <a:p>
          <a:endParaRPr lang="en-US"/>
        </a:p>
      </dgm:t>
    </dgm:pt>
    <dgm:pt modelId="{DFA724B6-BFF7-4099-B136-70F6557FD2A0}">
      <dgm:prSet phldrT="[Text]" custT="1"/>
      <dgm:spPr/>
      <dgm:t>
        <a:bodyPr/>
        <a:lstStyle/>
        <a:p>
          <a:r>
            <a:rPr lang="en-US" sz="1800" dirty="0"/>
            <a:t>&lt;1965</a:t>
          </a:r>
        </a:p>
        <a:p>
          <a:endParaRPr lang="en-US" sz="1800" dirty="0"/>
        </a:p>
        <a:p>
          <a:r>
            <a:rPr lang="en-US" sz="1800" dirty="0"/>
            <a:t>IBM was king</a:t>
          </a:r>
        </a:p>
        <a:p>
          <a:endParaRPr lang="en-US" sz="1800" dirty="0"/>
        </a:p>
        <a:p>
          <a:r>
            <a:rPr lang="en-US" sz="1800" dirty="0"/>
            <a:t>Computers big as rooms</a:t>
          </a:r>
        </a:p>
      </dgm:t>
    </dgm:pt>
    <dgm:pt modelId="{83C74B38-3824-49C7-8A89-29E658158D75}" type="parTrans" cxnId="{1EA83669-203F-43A1-950D-45A1E93007C6}">
      <dgm:prSet/>
      <dgm:spPr/>
      <dgm:t>
        <a:bodyPr/>
        <a:lstStyle/>
        <a:p>
          <a:endParaRPr lang="en-US"/>
        </a:p>
      </dgm:t>
    </dgm:pt>
    <dgm:pt modelId="{E034F005-E4E4-4D7E-8D50-30104544EDE1}" type="sibTrans" cxnId="{1EA83669-203F-43A1-950D-45A1E93007C6}">
      <dgm:prSet/>
      <dgm:spPr/>
      <dgm:t>
        <a:bodyPr/>
        <a:lstStyle/>
        <a:p>
          <a:endParaRPr lang="en-US"/>
        </a:p>
      </dgm:t>
    </dgm:pt>
    <dgm:pt modelId="{9D7F143A-A8B0-4066-A752-F075D192D2AB}">
      <dgm:prSet phldrT="[Text]"/>
      <dgm:spPr/>
      <dgm:t>
        <a:bodyPr/>
        <a:lstStyle/>
        <a:p>
          <a:r>
            <a:rPr lang="en-US" dirty="0"/>
            <a:t>Personal Computers</a:t>
          </a:r>
        </a:p>
      </dgm:t>
    </dgm:pt>
    <dgm:pt modelId="{F2833D59-7043-498E-9DEB-0C7770325055}" type="parTrans" cxnId="{B49498E1-9C8A-4BFB-B90B-8844DC441ED4}">
      <dgm:prSet/>
      <dgm:spPr/>
      <dgm:t>
        <a:bodyPr/>
        <a:lstStyle/>
        <a:p>
          <a:endParaRPr lang="en-US"/>
        </a:p>
      </dgm:t>
    </dgm:pt>
    <dgm:pt modelId="{A3C98EA8-3453-4C51-ADB0-10B565CE2A92}" type="sibTrans" cxnId="{B49498E1-9C8A-4BFB-B90B-8844DC441ED4}">
      <dgm:prSet/>
      <dgm:spPr/>
      <dgm:t>
        <a:bodyPr/>
        <a:lstStyle/>
        <a:p>
          <a:endParaRPr lang="en-US"/>
        </a:p>
      </dgm:t>
    </dgm:pt>
    <dgm:pt modelId="{CA1968EC-1BBB-4718-90B0-61E48445B400}">
      <dgm:prSet phldrT="[Text]" custT="1"/>
      <dgm:spPr/>
      <dgm:t>
        <a:bodyPr/>
        <a:lstStyle/>
        <a:p>
          <a:r>
            <a:rPr lang="en-US" sz="1800" kern="1200" dirty="0">
              <a:solidFill>
                <a:prstClr val="black">
                  <a:hueOff val="0"/>
                  <a:satOff val="0"/>
                  <a:lumOff val="0"/>
                  <a:alphaOff val="0"/>
                </a:prstClr>
              </a:solidFill>
              <a:latin typeface="Gill Sans MT" panose="020B0502020104020203"/>
              <a:ea typeface="+mn-ea"/>
              <a:cs typeface="+mn-cs"/>
            </a:rPr>
            <a:t>1965=micro-processor is discovered</a:t>
          </a:r>
        </a:p>
        <a:p>
          <a:endParaRPr lang="en-US" sz="1800" kern="1200" dirty="0">
            <a:solidFill>
              <a:prstClr val="black">
                <a:hueOff val="0"/>
                <a:satOff val="0"/>
                <a:lumOff val="0"/>
                <a:alphaOff val="0"/>
              </a:prstClr>
            </a:solidFill>
            <a:latin typeface="Gill Sans MT" panose="020B0502020104020203"/>
            <a:ea typeface="+mn-ea"/>
            <a:cs typeface="+mn-cs"/>
          </a:endParaRPr>
        </a:p>
        <a:p>
          <a:r>
            <a:rPr lang="en-US" sz="1800" kern="1200" dirty="0">
              <a:solidFill>
                <a:prstClr val="black">
                  <a:hueOff val="0"/>
                  <a:satOff val="0"/>
                  <a:lumOff val="0"/>
                  <a:alphaOff val="0"/>
                </a:prstClr>
              </a:solidFill>
              <a:latin typeface="Gill Sans MT" panose="020B0502020104020203"/>
              <a:ea typeface="+mn-ea"/>
              <a:cs typeface="+mn-cs"/>
            </a:rPr>
            <a:t>Low cost computers from IBM and APPLE comes into the stage</a:t>
          </a:r>
        </a:p>
        <a:p>
          <a:endParaRPr lang="en-US" sz="900" kern="1200" dirty="0"/>
        </a:p>
      </dgm:t>
    </dgm:pt>
    <dgm:pt modelId="{AF4E8F74-C7EE-4A93-8659-2B8FEEFA8703}" type="parTrans" cxnId="{BF17178A-CFFF-4F7B-90F0-2A0454548AA0}">
      <dgm:prSet/>
      <dgm:spPr/>
      <dgm:t>
        <a:bodyPr/>
        <a:lstStyle/>
        <a:p>
          <a:endParaRPr lang="en-US"/>
        </a:p>
      </dgm:t>
    </dgm:pt>
    <dgm:pt modelId="{C19754B5-A1DB-4CE8-A576-4439B8B7882C}" type="sibTrans" cxnId="{BF17178A-CFFF-4F7B-90F0-2A0454548AA0}">
      <dgm:prSet/>
      <dgm:spPr/>
      <dgm:t>
        <a:bodyPr/>
        <a:lstStyle/>
        <a:p>
          <a:endParaRPr lang="en-US"/>
        </a:p>
      </dgm:t>
    </dgm:pt>
    <dgm:pt modelId="{03BE9170-ADB3-421C-AAF8-A1EC6C6A0E4F}">
      <dgm:prSet phldrT="[Text]"/>
      <dgm:spPr/>
      <dgm:t>
        <a:bodyPr/>
        <a:lstStyle/>
        <a:p>
          <a:r>
            <a:rPr lang="en-US" dirty="0"/>
            <a:t>Client Server Networks</a:t>
          </a:r>
        </a:p>
      </dgm:t>
    </dgm:pt>
    <dgm:pt modelId="{8D8ABA77-461E-429B-BBC4-91DE39456A5F}" type="parTrans" cxnId="{339BC126-A62C-4D3C-9C8F-F76972CCDFF9}">
      <dgm:prSet/>
      <dgm:spPr/>
      <dgm:t>
        <a:bodyPr/>
        <a:lstStyle/>
        <a:p>
          <a:endParaRPr lang="en-US"/>
        </a:p>
      </dgm:t>
    </dgm:pt>
    <dgm:pt modelId="{2716AD51-88EF-4295-9B7C-8372E707317F}" type="sibTrans" cxnId="{339BC126-A62C-4D3C-9C8F-F76972CCDFF9}">
      <dgm:prSet/>
      <dgm:spPr/>
      <dgm:t>
        <a:bodyPr/>
        <a:lstStyle/>
        <a:p>
          <a:endParaRPr lang="en-US"/>
        </a:p>
      </dgm:t>
    </dgm:pt>
    <dgm:pt modelId="{4DBA1C65-F861-4A6D-A270-533DBAE99080}">
      <dgm:prSet phldrT="[Text]"/>
      <dgm:spPr/>
      <dgm:t>
        <a:bodyPr/>
        <a:lstStyle/>
        <a:p>
          <a:r>
            <a:rPr lang="en-US" dirty="0"/>
            <a:t>Intranet</a:t>
          </a:r>
        </a:p>
        <a:p>
          <a:endParaRPr lang="en-US" dirty="0"/>
        </a:p>
        <a:p>
          <a:r>
            <a:rPr lang="en-US" dirty="0"/>
            <a:t>Networks of interconnected computers within a company, managed by a server</a:t>
          </a:r>
        </a:p>
      </dgm:t>
    </dgm:pt>
    <dgm:pt modelId="{2FA97C97-C839-4501-9F4C-5D857A8B76CA}" type="parTrans" cxnId="{E19B7232-3A16-4AA1-A04E-FEE63DCAACB8}">
      <dgm:prSet/>
      <dgm:spPr/>
      <dgm:t>
        <a:bodyPr/>
        <a:lstStyle/>
        <a:p>
          <a:endParaRPr lang="en-US"/>
        </a:p>
      </dgm:t>
    </dgm:pt>
    <dgm:pt modelId="{54317DEF-7B0B-4444-B939-05EA0EDE3179}" type="sibTrans" cxnId="{E19B7232-3A16-4AA1-A04E-FEE63DCAACB8}">
      <dgm:prSet/>
      <dgm:spPr/>
      <dgm:t>
        <a:bodyPr/>
        <a:lstStyle/>
        <a:p>
          <a:endParaRPr lang="en-US"/>
        </a:p>
      </dgm:t>
    </dgm:pt>
    <dgm:pt modelId="{E54108FE-146B-4432-8543-FDD6B5A6FE49}">
      <dgm:prSet/>
      <dgm:spPr/>
      <dgm:t>
        <a:bodyPr/>
        <a:lstStyle/>
        <a:p>
          <a:r>
            <a:rPr lang="en-US" dirty="0"/>
            <a:t>Enterprise computing</a:t>
          </a:r>
        </a:p>
      </dgm:t>
    </dgm:pt>
    <dgm:pt modelId="{DD9B79E3-4C8E-411F-A42B-3E2CBA847123}" type="parTrans" cxnId="{3F4A8D08-BE89-4063-A1D6-7215E5B99F81}">
      <dgm:prSet/>
      <dgm:spPr/>
      <dgm:t>
        <a:bodyPr/>
        <a:lstStyle/>
        <a:p>
          <a:endParaRPr lang="en-US"/>
        </a:p>
      </dgm:t>
    </dgm:pt>
    <dgm:pt modelId="{1A4154B4-DF32-423E-BCE1-5C3AB36F0E2D}" type="sibTrans" cxnId="{3F4A8D08-BE89-4063-A1D6-7215E5B99F81}">
      <dgm:prSet/>
      <dgm:spPr/>
      <dgm:t>
        <a:bodyPr/>
        <a:lstStyle/>
        <a:p>
          <a:endParaRPr lang="en-US"/>
        </a:p>
      </dgm:t>
    </dgm:pt>
    <dgm:pt modelId="{F839B3CE-EB94-42E6-9A54-2E00DD41C97A}">
      <dgm:prSet/>
      <dgm:spPr/>
      <dgm:t>
        <a:bodyPr/>
        <a:lstStyle/>
        <a:p>
          <a:r>
            <a:rPr lang="en-US" dirty="0"/>
            <a:t>The speeds of computer networks increased dramatically</a:t>
          </a:r>
        </a:p>
        <a:p>
          <a:endParaRPr lang="en-US" dirty="0"/>
        </a:p>
        <a:p>
          <a:r>
            <a:rPr lang="en-US" dirty="0"/>
            <a:t>Software systems is designed around the needs of the company, not the ones of the users </a:t>
          </a:r>
        </a:p>
      </dgm:t>
    </dgm:pt>
    <dgm:pt modelId="{8A16EE3D-9DCB-4AF8-846E-F3D84D956797}" type="parTrans" cxnId="{E05E8B87-0B83-441B-9040-D2B47D36A09D}">
      <dgm:prSet/>
      <dgm:spPr/>
      <dgm:t>
        <a:bodyPr/>
        <a:lstStyle/>
        <a:p>
          <a:endParaRPr lang="en-US"/>
        </a:p>
      </dgm:t>
    </dgm:pt>
    <dgm:pt modelId="{2FB84934-4303-4A1D-83CC-02C36E56803A}" type="sibTrans" cxnId="{E05E8B87-0B83-441B-9040-D2B47D36A09D}">
      <dgm:prSet/>
      <dgm:spPr/>
      <dgm:t>
        <a:bodyPr/>
        <a:lstStyle/>
        <a:p>
          <a:endParaRPr lang="en-US"/>
        </a:p>
      </dgm:t>
    </dgm:pt>
    <dgm:pt modelId="{B071E141-D8CE-420C-993E-21AC20DDA387}">
      <dgm:prSet/>
      <dgm:spPr/>
      <dgm:t>
        <a:bodyPr/>
        <a:lstStyle/>
        <a:p>
          <a:r>
            <a:rPr lang="en-US" dirty="0"/>
            <a:t>Cloud computing</a:t>
          </a:r>
        </a:p>
      </dgm:t>
    </dgm:pt>
    <dgm:pt modelId="{E36C5827-A582-4C30-A798-B3ECA85DBC96}" type="parTrans" cxnId="{535FAAF9-5C7B-46D2-90B9-0BC2F6528628}">
      <dgm:prSet/>
      <dgm:spPr/>
      <dgm:t>
        <a:bodyPr/>
        <a:lstStyle/>
        <a:p>
          <a:endParaRPr lang="en-US"/>
        </a:p>
      </dgm:t>
    </dgm:pt>
    <dgm:pt modelId="{B2EC0493-EDDC-4E08-9CC6-65CB194A8B2C}" type="sibTrans" cxnId="{535FAAF9-5C7B-46D2-90B9-0BC2F6528628}">
      <dgm:prSet/>
      <dgm:spPr/>
      <dgm:t>
        <a:bodyPr/>
        <a:lstStyle/>
        <a:p>
          <a:endParaRPr lang="en-US"/>
        </a:p>
      </dgm:t>
    </dgm:pt>
    <dgm:pt modelId="{8535B717-171A-4F7B-AE62-17FCEB0147DA}">
      <dgm:prSet/>
      <dgm:spPr/>
      <dgm:t>
        <a:bodyPr/>
        <a:lstStyle/>
        <a:p>
          <a:r>
            <a:rPr lang="en-US" dirty="0"/>
            <a:t>Present day</a:t>
          </a:r>
        </a:p>
      </dgm:t>
    </dgm:pt>
    <dgm:pt modelId="{32230839-A40F-4EB2-8582-8FD863817CDA}" type="parTrans" cxnId="{EAA7A94E-688C-4CE4-9E02-F56B2AEFBE68}">
      <dgm:prSet/>
      <dgm:spPr/>
      <dgm:t>
        <a:bodyPr/>
        <a:lstStyle/>
        <a:p>
          <a:endParaRPr lang="en-US"/>
        </a:p>
      </dgm:t>
    </dgm:pt>
    <dgm:pt modelId="{DF6C10A8-0D1E-41CA-B243-104167184518}" type="sibTrans" cxnId="{EAA7A94E-688C-4CE4-9E02-F56B2AEFBE68}">
      <dgm:prSet/>
      <dgm:spPr/>
      <dgm:t>
        <a:bodyPr/>
        <a:lstStyle/>
        <a:p>
          <a:endParaRPr lang="en-US"/>
        </a:p>
      </dgm:t>
    </dgm:pt>
    <dgm:pt modelId="{AEBD860D-BC93-4255-B2FC-0B13491DAC33}">
      <dgm:prSet/>
      <dgm:spPr/>
      <dgm:t>
        <a:bodyPr/>
        <a:lstStyle/>
        <a:p>
          <a:r>
            <a:rPr lang="en-US" dirty="0"/>
            <a:t>1998- DPA</a:t>
          </a:r>
        </a:p>
      </dgm:t>
    </dgm:pt>
    <dgm:pt modelId="{20C57809-DFD9-4A24-9891-74B615C58DFD}" type="parTrans" cxnId="{08FD4D40-F615-42F7-8ADD-7C0BEDDD460D}">
      <dgm:prSet/>
      <dgm:spPr/>
      <dgm:t>
        <a:bodyPr/>
        <a:lstStyle/>
        <a:p>
          <a:endParaRPr lang="en-US"/>
        </a:p>
      </dgm:t>
    </dgm:pt>
    <dgm:pt modelId="{F4323CB4-702F-49B8-8E6B-1FA677961694}" type="sibTrans" cxnId="{08FD4D40-F615-42F7-8ADD-7C0BEDDD460D}">
      <dgm:prSet/>
      <dgm:spPr/>
      <dgm:t>
        <a:bodyPr/>
        <a:lstStyle/>
        <a:p>
          <a:endParaRPr lang="en-US"/>
        </a:p>
      </dgm:t>
    </dgm:pt>
    <dgm:pt modelId="{E07424F7-6971-49FC-8632-BE434997BE50}">
      <dgm:prSet/>
      <dgm:spPr/>
      <dgm:t>
        <a:bodyPr/>
        <a:lstStyle/>
        <a:p>
          <a:r>
            <a:rPr lang="en-US" dirty="0"/>
            <a:t>App delivery and storage independent of location or hardware;</a:t>
          </a:r>
        </a:p>
      </dgm:t>
    </dgm:pt>
    <dgm:pt modelId="{046CDB08-8AFC-4AD3-A4BF-D950EDF0D74F}" type="parTrans" cxnId="{31E1C517-B58D-4B37-ACFC-32EAE856E6F1}">
      <dgm:prSet/>
      <dgm:spPr/>
      <dgm:t>
        <a:bodyPr/>
        <a:lstStyle/>
        <a:p>
          <a:endParaRPr lang="en-US"/>
        </a:p>
      </dgm:t>
    </dgm:pt>
    <dgm:pt modelId="{7A6E21DB-5518-4C34-953E-25C90BC7632B}" type="sibTrans" cxnId="{31E1C517-B58D-4B37-ACFC-32EAE856E6F1}">
      <dgm:prSet/>
      <dgm:spPr/>
      <dgm:t>
        <a:bodyPr/>
        <a:lstStyle/>
        <a:p>
          <a:endParaRPr lang="en-US"/>
        </a:p>
      </dgm:t>
    </dgm:pt>
    <dgm:pt modelId="{53B8BDF1-0063-4B2E-964C-123F50D2BDB3}">
      <dgm:prSet/>
      <dgm:spPr/>
      <dgm:t>
        <a:bodyPr/>
        <a:lstStyle/>
        <a:p>
          <a:endParaRPr lang="en-US" dirty="0"/>
        </a:p>
      </dgm:t>
    </dgm:pt>
    <dgm:pt modelId="{D9B1DF87-3E95-46BF-B459-9B89EF017E24}" type="parTrans" cxnId="{99324654-F61A-4B2A-B945-585EB657559D}">
      <dgm:prSet/>
      <dgm:spPr/>
      <dgm:t>
        <a:bodyPr/>
        <a:lstStyle/>
        <a:p>
          <a:endParaRPr lang="en-US"/>
        </a:p>
      </dgm:t>
    </dgm:pt>
    <dgm:pt modelId="{F5309D38-548C-433E-879B-9621183576A3}" type="sibTrans" cxnId="{99324654-F61A-4B2A-B945-585EB657559D}">
      <dgm:prSet/>
      <dgm:spPr/>
      <dgm:t>
        <a:bodyPr/>
        <a:lstStyle/>
        <a:p>
          <a:endParaRPr lang="en-US"/>
        </a:p>
      </dgm:t>
    </dgm:pt>
    <dgm:pt modelId="{78225992-78FE-488F-A29E-27DAF8A9A8F4}">
      <dgm:prSet phldrT="[Text]"/>
      <dgm:spPr/>
      <dgm:t>
        <a:bodyPr/>
        <a:lstStyle/>
        <a:p>
          <a:r>
            <a:rPr lang="en-US" dirty="0"/>
            <a:t>1978 – </a:t>
          </a:r>
          <a:r>
            <a:rPr lang="en-US" dirty="0" err="1"/>
            <a:t>Thuerk</a:t>
          </a:r>
          <a:r>
            <a:rPr lang="en-US" dirty="0"/>
            <a:t>, first campaign, 400 emails, Arpanet,13 mil</a:t>
          </a:r>
        </a:p>
      </dgm:t>
    </dgm:pt>
    <dgm:pt modelId="{03CE186C-65F7-451B-A0D8-F9E59FF8834D}" type="parTrans" cxnId="{72C10304-5E40-4CFC-AFB2-CF46C519BB86}">
      <dgm:prSet/>
      <dgm:spPr/>
      <dgm:t>
        <a:bodyPr/>
        <a:lstStyle/>
        <a:p>
          <a:endParaRPr lang="en-US"/>
        </a:p>
      </dgm:t>
    </dgm:pt>
    <dgm:pt modelId="{338A6F9F-8F3D-40FF-AE16-6C0302122A8A}" type="sibTrans" cxnId="{72C10304-5E40-4CFC-AFB2-CF46C519BB86}">
      <dgm:prSet/>
      <dgm:spPr/>
      <dgm:t>
        <a:bodyPr/>
        <a:lstStyle/>
        <a:p>
          <a:endParaRPr lang="en-US"/>
        </a:p>
      </dgm:t>
    </dgm:pt>
    <dgm:pt modelId="{751C5ADA-37BD-4710-AD1D-7C9767582552}">
      <dgm:prSet phldrT="[Text]"/>
      <dgm:spPr/>
      <dgm:t>
        <a:bodyPr/>
        <a:lstStyle/>
        <a:p>
          <a:endParaRPr lang="en-US" dirty="0"/>
        </a:p>
      </dgm:t>
    </dgm:pt>
    <dgm:pt modelId="{FD13D742-5FA6-4DBA-A971-63D783FB9345}" type="parTrans" cxnId="{E24FFB97-C9C2-4E51-A6EF-7BB85F1A2216}">
      <dgm:prSet/>
      <dgm:spPr/>
      <dgm:t>
        <a:bodyPr/>
        <a:lstStyle/>
        <a:p>
          <a:endParaRPr lang="en-US"/>
        </a:p>
      </dgm:t>
    </dgm:pt>
    <dgm:pt modelId="{F0E39D2B-9E31-4D36-A71D-CD1EAA74BBCD}" type="sibTrans" cxnId="{E24FFB97-C9C2-4E51-A6EF-7BB85F1A2216}">
      <dgm:prSet/>
      <dgm:spPr/>
      <dgm:t>
        <a:bodyPr/>
        <a:lstStyle/>
        <a:p>
          <a:endParaRPr lang="en-US"/>
        </a:p>
      </dgm:t>
    </dgm:pt>
    <dgm:pt modelId="{EC0F5339-51A3-42E4-A6F5-16C18DB9FDEF}">
      <dgm:prSet/>
      <dgm:spPr/>
      <dgm:t>
        <a:bodyPr/>
        <a:lstStyle/>
        <a:p>
          <a:r>
            <a:rPr lang="en-US" dirty="0"/>
            <a:t>1990 - </a:t>
          </a:r>
          <a:r>
            <a:rPr lang="en-US" dirty="0" err="1"/>
            <a:t>hotmail</a:t>
          </a:r>
          <a:endParaRPr lang="en-US" dirty="0"/>
        </a:p>
      </dgm:t>
    </dgm:pt>
    <dgm:pt modelId="{8CC0A60C-A7DD-4266-B98A-57EAC3C32138}" type="parTrans" cxnId="{1456AB14-F2A5-4F15-BB50-1E4E4258F42F}">
      <dgm:prSet/>
      <dgm:spPr/>
    </dgm:pt>
    <dgm:pt modelId="{92B6E014-1DE2-472A-A30E-0AEF9E192BB2}" type="sibTrans" cxnId="{1456AB14-F2A5-4F15-BB50-1E4E4258F42F}">
      <dgm:prSet/>
      <dgm:spPr/>
    </dgm:pt>
    <dgm:pt modelId="{41F8732E-D9E6-4319-BD9A-AA582E730E0E}">
      <dgm:prSet/>
      <dgm:spPr/>
      <dgm:t>
        <a:bodyPr/>
        <a:lstStyle/>
        <a:p>
          <a:r>
            <a:rPr lang="en-US" dirty="0"/>
            <a:t>2003-CanSpam</a:t>
          </a:r>
        </a:p>
      </dgm:t>
    </dgm:pt>
    <dgm:pt modelId="{490326EC-6601-4208-BF79-18AE85F8FEA8}" type="parTrans" cxnId="{251FFC27-3665-4506-8FC7-423CC5F0C326}">
      <dgm:prSet/>
      <dgm:spPr/>
    </dgm:pt>
    <dgm:pt modelId="{EE84C35B-D937-431E-B647-F10BEF500C58}" type="sibTrans" cxnId="{251FFC27-3665-4506-8FC7-423CC5F0C326}">
      <dgm:prSet/>
      <dgm:spPr/>
    </dgm:pt>
    <dgm:pt modelId="{9EAC64A9-995E-412A-ACEA-E845F0AE1B7D}">
      <dgm:prSet/>
      <dgm:spPr/>
      <dgm:t>
        <a:bodyPr/>
        <a:lstStyle/>
        <a:p>
          <a:r>
            <a:rPr lang="en-US" dirty="0"/>
            <a:t>2004- SPF</a:t>
          </a:r>
        </a:p>
      </dgm:t>
    </dgm:pt>
    <dgm:pt modelId="{6799BC4C-3ED6-4474-887D-57CC936C8297}" type="parTrans" cxnId="{701BC1CB-C148-42D9-B910-3F490D9475C6}">
      <dgm:prSet/>
      <dgm:spPr/>
    </dgm:pt>
    <dgm:pt modelId="{2382DF80-2992-4823-AB1B-375E59BE1478}" type="sibTrans" cxnId="{701BC1CB-C148-42D9-B910-3F490D9475C6}">
      <dgm:prSet/>
      <dgm:spPr/>
    </dgm:pt>
    <dgm:pt modelId="{F041B3EA-8256-4B76-BB41-E33D4DC235D9}">
      <dgm:prSet/>
      <dgm:spPr/>
      <dgm:t>
        <a:bodyPr/>
        <a:lstStyle/>
        <a:p>
          <a:r>
            <a:rPr lang="en-US" dirty="0"/>
            <a:t>2007 - </a:t>
          </a:r>
          <a:r>
            <a:rPr lang="en-US" dirty="0" err="1"/>
            <a:t>Iphone</a:t>
          </a:r>
          <a:endParaRPr lang="en-US" dirty="0"/>
        </a:p>
      </dgm:t>
    </dgm:pt>
    <dgm:pt modelId="{CF005633-A55B-44A1-859E-B26B18CC1659}" type="parTrans" cxnId="{6CB6FB30-6313-4E98-9DE3-31E300A2A848}">
      <dgm:prSet/>
      <dgm:spPr/>
    </dgm:pt>
    <dgm:pt modelId="{7F84DA25-D22D-4B4F-8F79-5EAA3786ADD4}" type="sibTrans" cxnId="{6CB6FB30-6313-4E98-9DE3-31E300A2A848}">
      <dgm:prSet/>
      <dgm:spPr/>
    </dgm:pt>
    <dgm:pt modelId="{2DE8FFA2-EC2A-4014-8B7B-BD1B0E46397A}" type="pres">
      <dgm:prSet presAssocID="{ECF55DD8-DB1F-42A6-9157-E247BC967E8A}" presName="Name0" presStyleCnt="0">
        <dgm:presLayoutVars>
          <dgm:dir/>
          <dgm:animLvl val="lvl"/>
          <dgm:resizeHandles val="exact"/>
        </dgm:presLayoutVars>
      </dgm:prSet>
      <dgm:spPr/>
    </dgm:pt>
    <dgm:pt modelId="{8C92FDF1-CB80-47CD-8A7E-61B6EA8ABF8D}" type="pres">
      <dgm:prSet presAssocID="{1DF5E55E-ABDE-4F26-AEDF-F7BD66BF703D}" presName="composite" presStyleCnt="0"/>
      <dgm:spPr/>
    </dgm:pt>
    <dgm:pt modelId="{F57E168C-58DE-4468-9134-E205BE16A271}" type="pres">
      <dgm:prSet presAssocID="{1DF5E55E-ABDE-4F26-AEDF-F7BD66BF703D}" presName="parTx" presStyleLbl="node1" presStyleIdx="0" presStyleCnt="5">
        <dgm:presLayoutVars>
          <dgm:chMax val="0"/>
          <dgm:chPref val="0"/>
          <dgm:bulletEnabled val="1"/>
        </dgm:presLayoutVars>
      </dgm:prSet>
      <dgm:spPr/>
    </dgm:pt>
    <dgm:pt modelId="{0D1445E9-27B4-4F6D-A30C-ED32482B8AC4}" type="pres">
      <dgm:prSet presAssocID="{1DF5E55E-ABDE-4F26-AEDF-F7BD66BF703D}" presName="desTx" presStyleLbl="revTx" presStyleIdx="0" presStyleCnt="5">
        <dgm:presLayoutVars>
          <dgm:bulletEnabled val="1"/>
        </dgm:presLayoutVars>
      </dgm:prSet>
      <dgm:spPr/>
    </dgm:pt>
    <dgm:pt modelId="{3432C8B9-31E3-4C6B-87E7-4B43AEB942CD}" type="pres">
      <dgm:prSet presAssocID="{1177C2A2-E2C9-4221-9883-6EFFE3FFA0AA}" presName="space" presStyleCnt="0"/>
      <dgm:spPr/>
    </dgm:pt>
    <dgm:pt modelId="{162A7772-EF3B-4DF2-87DA-8AD9A3B66A67}" type="pres">
      <dgm:prSet presAssocID="{9D7F143A-A8B0-4066-A752-F075D192D2AB}" presName="composite" presStyleCnt="0"/>
      <dgm:spPr/>
    </dgm:pt>
    <dgm:pt modelId="{F08BD686-18AD-452A-AAE5-99DDFE6FD52E}" type="pres">
      <dgm:prSet presAssocID="{9D7F143A-A8B0-4066-A752-F075D192D2AB}" presName="parTx" presStyleLbl="node1" presStyleIdx="1" presStyleCnt="5">
        <dgm:presLayoutVars>
          <dgm:chMax val="0"/>
          <dgm:chPref val="0"/>
          <dgm:bulletEnabled val="1"/>
        </dgm:presLayoutVars>
      </dgm:prSet>
      <dgm:spPr/>
    </dgm:pt>
    <dgm:pt modelId="{81B97E1B-E523-4579-9164-9560CFEBDAF7}" type="pres">
      <dgm:prSet presAssocID="{9D7F143A-A8B0-4066-A752-F075D192D2AB}" presName="desTx" presStyleLbl="revTx" presStyleIdx="1" presStyleCnt="5">
        <dgm:presLayoutVars>
          <dgm:bulletEnabled val="1"/>
        </dgm:presLayoutVars>
      </dgm:prSet>
      <dgm:spPr/>
    </dgm:pt>
    <dgm:pt modelId="{F442636B-6A97-4C02-B53D-163CDBC4545F}" type="pres">
      <dgm:prSet presAssocID="{A3C98EA8-3453-4C51-ADB0-10B565CE2A92}" presName="space" presStyleCnt="0"/>
      <dgm:spPr/>
    </dgm:pt>
    <dgm:pt modelId="{87F46D17-F30F-4362-91AF-C60FB6BE034E}" type="pres">
      <dgm:prSet presAssocID="{03BE9170-ADB3-421C-AAF8-A1EC6C6A0E4F}" presName="composite" presStyleCnt="0"/>
      <dgm:spPr/>
    </dgm:pt>
    <dgm:pt modelId="{C8095D81-2DE2-4355-BA15-9DD6C0D54B52}" type="pres">
      <dgm:prSet presAssocID="{03BE9170-ADB3-421C-AAF8-A1EC6C6A0E4F}" presName="parTx" presStyleLbl="node1" presStyleIdx="2" presStyleCnt="5">
        <dgm:presLayoutVars>
          <dgm:chMax val="0"/>
          <dgm:chPref val="0"/>
          <dgm:bulletEnabled val="1"/>
        </dgm:presLayoutVars>
      </dgm:prSet>
      <dgm:spPr/>
    </dgm:pt>
    <dgm:pt modelId="{5D59A767-E652-4612-9BF8-FA6E61421D60}" type="pres">
      <dgm:prSet presAssocID="{03BE9170-ADB3-421C-AAF8-A1EC6C6A0E4F}" presName="desTx" presStyleLbl="revTx" presStyleIdx="2" presStyleCnt="5">
        <dgm:presLayoutVars>
          <dgm:bulletEnabled val="1"/>
        </dgm:presLayoutVars>
      </dgm:prSet>
      <dgm:spPr/>
    </dgm:pt>
    <dgm:pt modelId="{5203C848-5899-4893-9581-56657DDEC151}" type="pres">
      <dgm:prSet presAssocID="{2716AD51-88EF-4295-9B7C-8372E707317F}" presName="space" presStyleCnt="0"/>
      <dgm:spPr/>
    </dgm:pt>
    <dgm:pt modelId="{E09B81FF-8C38-47A2-9C83-80F7FD1F77C1}" type="pres">
      <dgm:prSet presAssocID="{E54108FE-146B-4432-8543-FDD6B5A6FE49}" presName="composite" presStyleCnt="0"/>
      <dgm:spPr/>
    </dgm:pt>
    <dgm:pt modelId="{448E43A3-2A32-4161-8366-BB64629EEC4B}" type="pres">
      <dgm:prSet presAssocID="{E54108FE-146B-4432-8543-FDD6B5A6FE49}" presName="parTx" presStyleLbl="node1" presStyleIdx="3" presStyleCnt="5">
        <dgm:presLayoutVars>
          <dgm:chMax val="0"/>
          <dgm:chPref val="0"/>
          <dgm:bulletEnabled val="1"/>
        </dgm:presLayoutVars>
      </dgm:prSet>
      <dgm:spPr/>
    </dgm:pt>
    <dgm:pt modelId="{19090A51-97E5-47D2-BA99-83FC1909381D}" type="pres">
      <dgm:prSet presAssocID="{E54108FE-146B-4432-8543-FDD6B5A6FE49}" presName="desTx" presStyleLbl="revTx" presStyleIdx="3" presStyleCnt="5">
        <dgm:presLayoutVars>
          <dgm:bulletEnabled val="1"/>
        </dgm:presLayoutVars>
      </dgm:prSet>
      <dgm:spPr/>
    </dgm:pt>
    <dgm:pt modelId="{8F0C6A9C-49BF-4C73-8988-8C4FE1D2BDCF}" type="pres">
      <dgm:prSet presAssocID="{1A4154B4-DF32-423E-BCE1-5C3AB36F0E2D}" presName="space" presStyleCnt="0"/>
      <dgm:spPr/>
    </dgm:pt>
    <dgm:pt modelId="{5421D25D-2668-4AD3-A747-AD3FB4B72F21}" type="pres">
      <dgm:prSet presAssocID="{B071E141-D8CE-420C-993E-21AC20DDA387}" presName="composite" presStyleCnt="0"/>
      <dgm:spPr/>
    </dgm:pt>
    <dgm:pt modelId="{E8C30039-3087-407F-8F98-F78A38FD675E}" type="pres">
      <dgm:prSet presAssocID="{B071E141-D8CE-420C-993E-21AC20DDA387}" presName="parTx" presStyleLbl="node1" presStyleIdx="4" presStyleCnt="5">
        <dgm:presLayoutVars>
          <dgm:chMax val="0"/>
          <dgm:chPref val="0"/>
          <dgm:bulletEnabled val="1"/>
        </dgm:presLayoutVars>
      </dgm:prSet>
      <dgm:spPr/>
    </dgm:pt>
    <dgm:pt modelId="{7721C152-8FB9-4D38-8DDE-CECCEB632006}" type="pres">
      <dgm:prSet presAssocID="{B071E141-D8CE-420C-993E-21AC20DDA387}" presName="desTx" presStyleLbl="revTx" presStyleIdx="4" presStyleCnt="5">
        <dgm:presLayoutVars>
          <dgm:bulletEnabled val="1"/>
        </dgm:presLayoutVars>
      </dgm:prSet>
      <dgm:spPr/>
    </dgm:pt>
  </dgm:ptLst>
  <dgm:cxnLst>
    <dgm:cxn modelId="{72C10304-5E40-4CFC-AFB2-CF46C519BB86}" srcId="{03BE9170-ADB3-421C-AAF8-A1EC6C6A0E4F}" destId="{78225992-78FE-488F-A29E-27DAF8A9A8F4}" srcOrd="2" destOrd="0" parTransId="{03CE186C-65F7-451B-A0D8-F9E59FF8834D}" sibTransId="{338A6F9F-8F3D-40FF-AE16-6C0302122A8A}"/>
    <dgm:cxn modelId="{3F4A8D08-BE89-4063-A1D6-7215E5B99F81}" srcId="{ECF55DD8-DB1F-42A6-9157-E247BC967E8A}" destId="{E54108FE-146B-4432-8543-FDD6B5A6FE49}" srcOrd="3" destOrd="0" parTransId="{DD9B79E3-4C8E-411F-A42B-3E2CBA847123}" sibTransId="{1A4154B4-DF32-423E-BCE1-5C3AB36F0E2D}"/>
    <dgm:cxn modelId="{1456AB14-F2A5-4F15-BB50-1E4E4258F42F}" srcId="{E54108FE-146B-4432-8543-FDD6B5A6FE49}" destId="{EC0F5339-51A3-42E4-A6F5-16C18DB9FDEF}" srcOrd="1" destOrd="0" parTransId="{8CC0A60C-A7DD-4266-B98A-57EAC3C32138}" sibTransId="{92B6E014-1DE2-472A-A30E-0AEF9E192BB2}"/>
    <dgm:cxn modelId="{31E1C517-B58D-4B37-ACFC-32EAE856E6F1}" srcId="{B071E141-D8CE-420C-993E-21AC20DDA387}" destId="{E07424F7-6971-49FC-8632-BE434997BE50}" srcOrd="2" destOrd="0" parTransId="{046CDB08-8AFC-4AD3-A4BF-D950EDF0D74F}" sibTransId="{7A6E21DB-5518-4C34-953E-25C90BC7632B}"/>
    <dgm:cxn modelId="{FECA641F-896D-4EEB-9E04-05E6B3B27DFB}" type="presOf" srcId="{78225992-78FE-488F-A29E-27DAF8A9A8F4}" destId="{5D59A767-E652-4612-9BF8-FA6E61421D60}" srcOrd="0" destOrd="2" presId="urn:microsoft.com/office/officeart/2005/8/layout/chevron1"/>
    <dgm:cxn modelId="{554AF025-B8B9-4399-8B1A-0ED8D9C95703}" type="presOf" srcId="{B071E141-D8CE-420C-993E-21AC20DDA387}" destId="{E8C30039-3087-407F-8F98-F78A38FD675E}" srcOrd="0" destOrd="0" presId="urn:microsoft.com/office/officeart/2005/8/layout/chevron1"/>
    <dgm:cxn modelId="{339BC126-A62C-4D3C-9C8F-F76972CCDFF9}" srcId="{ECF55DD8-DB1F-42A6-9157-E247BC967E8A}" destId="{03BE9170-ADB3-421C-AAF8-A1EC6C6A0E4F}" srcOrd="2" destOrd="0" parTransId="{8D8ABA77-461E-429B-BBC4-91DE39456A5F}" sibTransId="{2716AD51-88EF-4295-9B7C-8372E707317F}"/>
    <dgm:cxn modelId="{6F16F426-942C-4E46-945B-0822544D3394}" type="presOf" srcId="{F041B3EA-8256-4B76-BB41-E33D4DC235D9}" destId="{7721C152-8FB9-4D38-8DDE-CECCEB632006}" srcOrd="0" destOrd="6" presId="urn:microsoft.com/office/officeart/2005/8/layout/chevron1"/>
    <dgm:cxn modelId="{251FFC27-3665-4506-8FC7-423CC5F0C326}" srcId="{B071E141-D8CE-420C-993E-21AC20DDA387}" destId="{41F8732E-D9E6-4319-BD9A-AA582E730E0E}" srcOrd="4" destOrd="0" parTransId="{490326EC-6601-4208-BF79-18AE85F8FEA8}" sibTransId="{EE84C35B-D937-431E-B647-F10BEF500C58}"/>
    <dgm:cxn modelId="{F70BAE2F-ECC1-41D4-8D8B-01157D0B9200}" type="presOf" srcId="{ECF55DD8-DB1F-42A6-9157-E247BC967E8A}" destId="{2DE8FFA2-EC2A-4014-8B7B-BD1B0E46397A}" srcOrd="0" destOrd="0" presId="urn:microsoft.com/office/officeart/2005/8/layout/chevron1"/>
    <dgm:cxn modelId="{6CB6FB30-6313-4E98-9DE3-31E300A2A848}" srcId="{B071E141-D8CE-420C-993E-21AC20DDA387}" destId="{F041B3EA-8256-4B76-BB41-E33D4DC235D9}" srcOrd="6" destOrd="0" parTransId="{CF005633-A55B-44A1-859E-B26B18CC1659}" sibTransId="{7F84DA25-D22D-4B4F-8F79-5EAA3786ADD4}"/>
    <dgm:cxn modelId="{E19B7232-3A16-4AA1-A04E-FEE63DCAACB8}" srcId="{03BE9170-ADB3-421C-AAF8-A1EC6C6A0E4F}" destId="{4DBA1C65-F861-4A6D-A270-533DBAE99080}" srcOrd="0" destOrd="0" parTransId="{2FA97C97-C839-4501-9F4C-5D857A8B76CA}" sibTransId="{54317DEF-7B0B-4444-B939-05EA0EDE3179}"/>
    <dgm:cxn modelId="{DB23BF3A-265C-48D1-A658-30DAC5266827}" type="presOf" srcId="{E07424F7-6971-49FC-8632-BE434997BE50}" destId="{7721C152-8FB9-4D38-8DDE-CECCEB632006}" srcOrd="0" destOrd="2" presId="urn:microsoft.com/office/officeart/2005/8/layout/chevron1"/>
    <dgm:cxn modelId="{08FD4D40-F615-42F7-8ADD-7C0BEDDD460D}" srcId="{B071E141-D8CE-420C-993E-21AC20DDA387}" destId="{AEBD860D-BC93-4255-B2FC-0B13491DAC33}" srcOrd="3" destOrd="0" parTransId="{20C57809-DFD9-4A24-9891-74B615C58DFD}" sibTransId="{F4323CB4-702F-49B8-8E6B-1FA677961694}"/>
    <dgm:cxn modelId="{4C9C4963-3A55-4E06-9EBD-3497D667B719}" type="presOf" srcId="{751C5ADA-37BD-4710-AD1D-7C9767582552}" destId="{5D59A767-E652-4612-9BF8-FA6E61421D60}" srcOrd="0" destOrd="1" presId="urn:microsoft.com/office/officeart/2005/8/layout/chevron1"/>
    <dgm:cxn modelId="{1EA83669-203F-43A1-950D-45A1E93007C6}" srcId="{1DF5E55E-ABDE-4F26-AEDF-F7BD66BF703D}" destId="{DFA724B6-BFF7-4099-B136-70F6557FD2A0}" srcOrd="0" destOrd="0" parTransId="{83C74B38-3824-49C7-8A89-29E658158D75}" sibTransId="{E034F005-E4E4-4D7E-8D50-30104544EDE1}"/>
    <dgm:cxn modelId="{A748776A-74C2-4C2D-BED1-F64002004914}" type="presOf" srcId="{9EAC64A9-995E-412A-ACEA-E845F0AE1B7D}" destId="{7721C152-8FB9-4D38-8DDE-CECCEB632006}" srcOrd="0" destOrd="5" presId="urn:microsoft.com/office/officeart/2005/8/layout/chevron1"/>
    <dgm:cxn modelId="{EAA7A94E-688C-4CE4-9E02-F56B2AEFBE68}" srcId="{B071E141-D8CE-420C-993E-21AC20DDA387}" destId="{8535B717-171A-4F7B-AE62-17FCEB0147DA}" srcOrd="0" destOrd="0" parTransId="{32230839-A40F-4EB2-8582-8FD863817CDA}" sibTransId="{DF6C10A8-0D1E-41CA-B243-104167184518}"/>
    <dgm:cxn modelId="{99324654-F61A-4B2A-B945-585EB657559D}" srcId="{B071E141-D8CE-420C-993E-21AC20DDA387}" destId="{53B8BDF1-0063-4B2E-964C-123F50D2BDB3}" srcOrd="1" destOrd="0" parTransId="{D9B1DF87-3E95-46BF-B459-9B89EF017E24}" sibTransId="{F5309D38-548C-433E-879B-9621183576A3}"/>
    <dgm:cxn modelId="{F59BA675-07D6-4267-8487-03533292BF41}" type="presOf" srcId="{F839B3CE-EB94-42E6-9A54-2E00DD41C97A}" destId="{19090A51-97E5-47D2-BA99-83FC1909381D}" srcOrd="0" destOrd="0" presId="urn:microsoft.com/office/officeart/2005/8/layout/chevron1"/>
    <dgm:cxn modelId="{44394E77-AECA-4334-AF9B-A69BBC2681EE}" type="presOf" srcId="{DFA724B6-BFF7-4099-B136-70F6557FD2A0}" destId="{0D1445E9-27B4-4F6D-A30C-ED32482B8AC4}" srcOrd="0" destOrd="0" presId="urn:microsoft.com/office/officeart/2005/8/layout/chevron1"/>
    <dgm:cxn modelId="{8EDEA17B-27AE-4D6B-9BD1-CF782109C1CE}" type="presOf" srcId="{9D7F143A-A8B0-4066-A752-F075D192D2AB}" destId="{F08BD686-18AD-452A-AAE5-99DDFE6FD52E}" srcOrd="0" destOrd="0" presId="urn:microsoft.com/office/officeart/2005/8/layout/chevron1"/>
    <dgm:cxn modelId="{D740DC80-5E54-4EAD-A8ED-FA5EDADCD334}" type="presOf" srcId="{CA1968EC-1BBB-4718-90B0-61E48445B400}" destId="{81B97E1B-E523-4579-9164-9560CFEBDAF7}" srcOrd="0" destOrd="0" presId="urn:microsoft.com/office/officeart/2005/8/layout/chevron1"/>
    <dgm:cxn modelId="{E05E8B87-0B83-441B-9040-D2B47D36A09D}" srcId="{E54108FE-146B-4432-8543-FDD6B5A6FE49}" destId="{F839B3CE-EB94-42E6-9A54-2E00DD41C97A}" srcOrd="0" destOrd="0" parTransId="{8A16EE3D-9DCB-4AF8-846E-F3D84D956797}" sibTransId="{2FB84934-4303-4A1D-83CC-02C36E56803A}"/>
    <dgm:cxn modelId="{BF17178A-CFFF-4F7B-90F0-2A0454548AA0}" srcId="{9D7F143A-A8B0-4066-A752-F075D192D2AB}" destId="{CA1968EC-1BBB-4718-90B0-61E48445B400}" srcOrd="0" destOrd="0" parTransId="{AF4E8F74-C7EE-4A93-8659-2B8FEEFA8703}" sibTransId="{C19754B5-A1DB-4CE8-A576-4439B8B7882C}"/>
    <dgm:cxn modelId="{C06B9897-CB69-4ACA-A8EC-93DC2D8E4684}" type="presOf" srcId="{AEBD860D-BC93-4255-B2FC-0B13491DAC33}" destId="{7721C152-8FB9-4D38-8DDE-CECCEB632006}" srcOrd="0" destOrd="3" presId="urn:microsoft.com/office/officeart/2005/8/layout/chevron1"/>
    <dgm:cxn modelId="{E24FFB97-C9C2-4E51-A6EF-7BB85F1A2216}" srcId="{03BE9170-ADB3-421C-AAF8-A1EC6C6A0E4F}" destId="{751C5ADA-37BD-4710-AD1D-7C9767582552}" srcOrd="1" destOrd="0" parTransId="{FD13D742-5FA6-4DBA-A971-63D783FB9345}" sibTransId="{F0E39D2B-9E31-4D36-A71D-CD1EAA74BBCD}"/>
    <dgm:cxn modelId="{393B5499-24FF-4D67-8D95-CB5CB9FFD28A}" type="presOf" srcId="{1DF5E55E-ABDE-4F26-AEDF-F7BD66BF703D}" destId="{F57E168C-58DE-4468-9134-E205BE16A271}" srcOrd="0" destOrd="0" presId="urn:microsoft.com/office/officeart/2005/8/layout/chevron1"/>
    <dgm:cxn modelId="{F5FADAA6-8CC1-4EE9-95A8-CF831BCB1B20}" type="presOf" srcId="{41F8732E-D9E6-4319-BD9A-AA582E730E0E}" destId="{7721C152-8FB9-4D38-8DDE-CECCEB632006}" srcOrd="0" destOrd="4" presId="urn:microsoft.com/office/officeart/2005/8/layout/chevron1"/>
    <dgm:cxn modelId="{8C348DBC-7ACC-4F75-8E2E-7E8E11888AAF}" type="presOf" srcId="{4DBA1C65-F861-4A6D-A270-533DBAE99080}" destId="{5D59A767-E652-4612-9BF8-FA6E61421D60}" srcOrd="0" destOrd="0" presId="urn:microsoft.com/office/officeart/2005/8/layout/chevron1"/>
    <dgm:cxn modelId="{98DCFBBF-367D-40FC-B37A-9E42476C335A}" type="presOf" srcId="{03BE9170-ADB3-421C-AAF8-A1EC6C6A0E4F}" destId="{C8095D81-2DE2-4355-BA15-9DD6C0D54B52}" srcOrd="0" destOrd="0" presId="urn:microsoft.com/office/officeart/2005/8/layout/chevron1"/>
    <dgm:cxn modelId="{71DF5CC9-9FD6-430E-92B2-493FA24B38AD}" type="presOf" srcId="{8535B717-171A-4F7B-AE62-17FCEB0147DA}" destId="{7721C152-8FB9-4D38-8DDE-CECCEB632006}" srcOrd="0" destOrd="0" presId="urn:microsoft.com/office/officeart/2005/8/layout/chevron1"/>
    <dgm:cxn modelId="{473A34CB-0F35-464E-9D4C-ED4154152938}" type="presOf" srcId="{EC0F5339-51A3-42E4-A6F5-16C18DB9FDEF}" destId="{19090A51-97E5-47D2-BA99-83FC1909381D}" srcOrd="0" destOrd="1" presId="urn:microsoft.com/office/officeart/2005/8/layout/chevron1"/>
    <dgm:cxn modelId="{701BC1CB-C148-42D9-B910-3F490D9475C6}" srcId="{B071E141-D8CE-420C-993E-21AC20DDA387}" destId="{9EAC64A9-995E-412A-ACEA-E845F0AE1B7D}" srcOrd="5" destOrd="0" parTransId="{6799BC4C-3ED6-4474-887D-57CC936C8297}" sibTransId="{2382DF80-2992-4823-AB1B-375E59BE1478}"/>
    <dgm:cxn modelId="{A8896CD4-5C61-48F7-B300-0D1799713C05}" srcId="{ECF55DD8-DB1F-42A6-9157-E247BC967E8A}" destId="{1DF5E55E-ABDE-4F26-AEDF-F7BD66BF703D}" srcOrd="0" destOrd="0" parTransId="{EEF242D1-C8CA-46CF-8DE7-F494843B729E}" sibTransId="{1177C2A2-E2C9-4221-9883-6EFFE3FFA0AA}"/>
    <dgm:cxn modelId="{534956D8-D144-4719-A3D4-BE6E5C4C4233}" type="presOf" srcId="{E54108FE-146B-4432-8543-FDD6B5A6FE49}" destId="{448E43A3-2A32-4161-8366-BB64629EEC4B}" srcOrd="0" destOrd="0" presId="urn:microsoft.com/office/officeart/2005/8/layout/chevron1"/>
    <dgm:cxn modelId="{B49498E1-9C8A-4BFB-B90B-8844DC441ED4}" srcId="{ECF55DD8-DB1F-42A6-9157-E247BC967E8A}" destId="{9D7F143A-A8B0-4066-A752-F075D192D2AB}" srcOrd="1" destOrd="0" parTransId="{F2833D59-7043-498E-9DEB-0C7770325055}" sibTransId="{A3C98EA8-3453-4C51-ADB0-10B565CE2A92}"/>
    <dgm:cxn modelId="{535FAAF9-5C7B-46D2-90B9-0BC2F6528628}" srcId="{ECF55DD8-DB1F-42A6-9157-E247BC967E8A}" destId="{B071E141-D8CE-420C-993E-21AC20DDA387}" srcOrd="4" destOrd="0" parTransId="{E36C5827-A582-4C30-A798-B3ECA85DBC96}" sibTransId="{B2EC0493-EDDC-4E08-9CC6-65CB194A8B2C}"/>
    <dgm:cxn modelId="{591714FD-13FA-4EBD-B472-3DE7435DF183}" type="presOf" srcId="{53B8BDF1-0063-4B2E-964C-123F50D2BDB3}" destId="{7721C152-8FB9-4D38-8DDE-CECCEB632006}" srcOrd="0" destOrd="1" presId="urn:microsoft.com/office/officeart/2005/8/layout/chevron1"/>
    <dgm:cxn modelId="{80D60AB8-957A-426F-92D8-99085EB1E44E}" type="presParOf" srcId="{2DE8FFA2-EC2A-4014-8B7B-BD1B0E46397A}" destId="{8C92FDF1-CB80-47CD-8A7E-61B6EA8ABF8D}" srcOrd="0" destOrd="0" presId="urn:microsoft.com/office/officeart/2005/8/layout/chevron1"/>
    <dgm:cxn modelId="{31BD09E5-50EB-41D1-A7A1-4418CF5691F5}" type="presParOf" srcId="{8C92FDF1-CB80-47CD-8A7E-61B6EA8ABF8D}" destId="{F57E168C-58DE-4468-9134-E205BE16A271}" srcOrd="0" destOrd="0" presId="urn:microsoft.com/office/officeart/2005/8/layout/chevron1"/>
    <dgm:cxn modelId="{7CE07C2F-4183-44A6-A82A-9D4358CE100D}" type="presParOf" srcId="{8C92FDF1-CB80-47CD-8A7E-61B6EA8ABF8D}" destId="{0D1445E9-27B4-4F6D-A30C-ED32482B8AC4}" srcOrd="1" destOrd="0" presId="urn:microsoft.com/office/officeart/2005/8/layout/chevron1"/>
    <dgm:cxn modelId="{3C21083F-A865-4861-BA20-39EAC9678568}" type="presParOf" srcId="{2DE8FFA2-EC2A-4014-8B7B-BD1B0E46397A}" destId="{3432C8B9-31E3-4C6B-87E7-4B43AEB942CD}" srcOrd="1" destOrd="0" presId="urn:microsoft.com/office/officeart/2005/8/layout/chevron1"/>
    <dgm:cxn modelId="{76AF7411-F718-4863-8416-CF84EC593E87}" type="presParOf" srcId="{2DE8FFA2-EC2A-4014-8B7B-BD1B0E46397A}" destId="{162A7772-EF3B-4DF2-87DA-8AD9A3B66A67}" srcOrd="2" destOrd="0" presId="urn:microsoft.com/office/officeart/2005/8/layout/chevron1"/>
    <dgm:cxn modelId="{DF22E2A7-4986-4DFF-8A40-010158E3574A}" type="presParOf" srcId="{162A7772-EF3B-4DF2-87DA-8AD9A3B66A67}" destId="{F08BD686-18AD-452A-AAE5-99DDFE6FD52E}" srcOrd="0" destOrd="0" presId="urn:microsoft.com/office/officeart/2005/8/layout/chevron1"/>
    <dgm:cxn modelId="{F8788ABB-4FA6-45B1-8351-F81652C70294}" type="presParOf" srcId="{162A7772-EF3B-4DF2-87DA-8AD9A3B66A67}" destId="{81B97E1B-E523-4579-9164-9560CFEBDAF7}" srcOrd="1" destOrd="0" presId="urn:microsoft.com/office/officeart/2005/8/layout/chevron1"/>
    <dgm:cxn modelId="{94D54E38-EA47-4384-ADFE-DBBC84BC413A}" type="presParOf" srcId="{2DE8FFA2-EC2A-4014-8B7B-BD1B0E46397A}" destId="{F442636B-6A97-4C02-B53D-163CDBC4545F}" srcOrd="3" destOrd="0" presId="urn:microsoft.com/office/officeart/2005/8/layout/chevron1"/>
    <dgm:cxn modelId="{18E40B68-6A96-411D-A1CA-EFDF8383A562}" type="presParOf" srcId="{2DE8FFA2-EC2A-4014-8B7B-BD1B0E46397A}" destId="{87F46D17-F30F-4362-91AF-C60FB6BE034E}" srcOrd="4" destOrd="0" presId="urn:microsoft.com/office/officeart/2005/8/layout/chevron1"/>
    <dgm:cxn modelId="{E94F84B6-EB44-4B75-9401-9D6E422A625A}" type="presParOf" srcId="{87F46D17-F30F-4362-91AF-C60FB6BE034E}" destId="{C8095D81-2DE2-4355-BA15-9DD6C0D54B52}" srcOrd="0" destOrd="0" presId="urn:microsoft.com/office/officeart/2005/8/layout/chevron1"/>
    <dgm:cxn modelId="{31081431-FFA8-45A2-A5D7-1F7ED80BF65F}" type="presParOf" srcId="{87F46D17-F30F-4362-91AF-C60FB6BE034E}" destId="{5D59A767-E652-4612-9BF8-FA6E61421D60}" srcOrd="1" destOrd="0" presId="urn:microsoft.com/office/officeart/2005/8/layout/chevron1"/>
    <dgm:cxn modelId="{B4EA04FF-E270-419A-BDB1-BB15526DA2CF}" type="presParOf" srcId="{2DE8FFA2-EC2A-4014-8B7B-BD1B0E46397A}" destId="{5203C848-5899-4893-9581-56657DDEC151}" srcOrd="5" destOrd="0" presId="urn:microsoft.com/office/officeart/2005/8/layout/chevron1"/>
    <dgm:cxn modelId="{AFDABD64-2EFE-42B5-B8CE-16B952DA5121}" type="presParOf" srcId="{2DE8FFA2-EC2A-4014-8B7B-BD1B0E46397A}" destId="{E09B81FF-8C38-47A2-9C83-80F7FD1F77C1}" srcOrd="6" destOrd="0" presId="urn:microsoft.com/office/officeart/2005/8/layout/chevron1"/>
    <dgm:cxn modelId="{FAB2DE50-A32D-49EC-9905-42EC042A195C}" type="presParOf" srcId="{E09B81FF-8C38-47A2-9C83-80F7FD1F77C1}" destId="{448E43A3-2A32-4161-8366-BB64629EEC4B}" srcOrd="0" destOrd="0" presId="urn:microsoft.com/office/officeart/2005/8/layout/chevron1"/>
    <dgm:cxn modelId="{71BDBCC4-D1AF-44D3-A596-A1418A16C98B}" type="presParOf" srcId="{E09B81FF-8C38-47A2-9C83-80F7FD1F77C1}" destId="{19090A51-97E5-47D2-BA99-83FC1909381D}" srcOrd="1" destOrd="0" presId="urn:microsoft.com/office/officeart/2005/8/layout/chevron1"/>
    <dgm:cxn modelId="{F6A1E26B-0BC8-449C-AD2E-6B12EE4758BD}" type="presParOf" srcId="{2DE8FFA2-EC2A-4014-8B7B-BD1B0E46397A}" destId="{8F0C6A9C-49BF-4C73-8988-8C4FE1D2BDCF}" srcOrd="7" destOrd="0" presId="urn:microsoft.com/office/officeart/2005/8/layout/chevron1"/>
    <dgm:cxn modelId="{09CADE35-E061-4172-BC65-0E8ADA6DC49C}" type="presParOf" srcId="{2DE8FFA2-EC2A-4014-8B7B-BD1B0E46397A}" destId="{5421D25D-2668-4AD3-A747-AD3FB4B72F21}" srcOrd="8" destOrd="0" presId="urn:microsoft.com/office/officeart/2005/8/layout/chevron1"/>
    <dgm:cxn modelId="{F0AE4468-DBE4-4284-8046-B4499BF5D432}" type="presParOf" srcId="{5421D25D-2668-4AD3-A747-AD3FB4B72F21}" destId="{E8C30039-3087-407F-8F98-F78A38FD675E}" srcOrd="0" destOrd="0" presId="urn:microsoft.com/office/officeart/2005/8/layout/chevron1"/>
    <dgm:cxn modelId="{790C2EDA-66AD-4EEA-A9E1-317E4757190A}" type="presParOf" srcId="{5421D25D-2668-4AD3-A747-AD3FB4B72F21}" destId="{7721C152-8FB9-4D38-8DDE-CECCEB632006}" srcOrd="1"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2655BB1-5E57-4534-BEB4-7D3ACE5B9AD1}" type="doc">
      <dgm:prSet loTypeId="urn:microsoft.com/office/officeart/2008/layout/AlternatingHexagons" loCatId="list" qsTypeId="urn:microsoft.com/office/officeart/2005/8/quickstyle/simple1" qsCatId="simple" csTypeId="urn:microsoft.com/office/officeart/2005/8/colors/accent1_2" csCatId="accent1" phldr="1"/>
      <dgm:spPr/>
      <dgm:t>
        <a:bodyPr/>
        <a:lstStyle/>
        <a:p>
          <a:endParaRPr lang="en-US"/>
        </a:p>
      </dgm:t>
    </dgm:pt>
    <dgm:pt modelId="{D5F81B5D-D84F-4D25-B430-445E7FA0F9E7}">
      <dgm:prSet phldrT="[Text]"/>
      <dgm:spPr/>
      <dgm:t>
        <a:bodyPr/>
        <a:lstStyle/>
        <a:p>
          <a:r>
            <a:rPr lang="en-US" dirty="0"/>
            <a:t>CRM</a:t>
          </a:r>
        </a:p>
      </dgm:t>
    </dgm:pt>
    <dgm:pt modelId="{BD496556-9C16-4FED-9B45-C45FA1B07019}" type="parTrans" cxnId="{8F0670BD-6F2C-4BF0-A9FF-634D36DD6F7C}">
      <dgm:prSet/>
      <dgm:spPr/>
      <dgm:t>
        <a:bodyPr/>
        <a:lstStyle/>
        <a:p>
          <a:endParaRPr lang="en-US"/>
        </a:p>
      </dgm:t>
    </dgm:pt>
    <dgm:pt modelId="{22BF6C0E-FE3D-4F52-BAB1-FBAF04EF0F72}" type="sibTrans" cxnId="{8F0670BD-6F2C-4BF0-A9FF-634D36DD6F7C}">
      <dgm:prSet/>
      <dgm:spPr/>
      <dgm:t>
        <a:bodyPr/>
        <a:lstStyle/>
        <a:p>
          <a:r>
            <a:rPr lang="en-US" dirty="0"/>
            <a:t>HRM</a:t>
          </a:r>
        </a:p>
      </dgm:t>
    </dgm:pt>
    <dgm:pt modelId="{DEA3864A-AE07-4198-807B-0DFAB467BEEE}">
      <dgm:prSet phldrT="[Text]"/>
      <dgm:spPr/>
      <dgm:t>
        <a:bodyPr/>
        <a:lstStyle/>
        <a:p>
          <a:r>
            <a:rPr lang="en-US" dirty="0"/>
            <a:t>Customer relationship management</a:t>
          </a:r>
        </a:p>
      </dgm:t>
    </dgm:pt>
    <dgm:pt modelId="{AA1293DD-FC09-473C-A8BB-FF761895B389}" type="parTrans" cxnId="{D1D1D9E4-EB41-422A-B140-2482D1DACA7F}">
      <dgm:prSet/>
      <dgm:spPr/>
      <dgm:t>
        <a:bodyPr/>
        <a:lstStyle/>
        <a:p>
          <a:endParaRPr lang="en-US"/>
        </a:p>
      </dgm:t>
    </dgm:pt>
    <dgm:pt modelId="{C268EFBC-223D-49FF-8607-0F42C7E92D8B}" type="sibTrans" cxnId="{D1D1D9E4-EB41-422A-B140-2482D1DACA7F}">
      <dgm:prSet/>
      <dgm:spPr/>
      <dgm:t>
        <a:bodyPr/>
        <a:lstStyle/>
        <a:p>
          <a:endParaRPr lang="en-US"/>
        </a:p>
      </dgm:t>
    </dgm:pt>
    <dgm:pt modelId="{134131B9-E379-42AB-9084-46A048FF4FB0}">
      <dgm:prSet phldrT="[Text]"/>
      <dgm:spPr/>
      <dgm:t>
        <a:bodyPr/>
        <a:lstStyle/>
        <a:p>
          <a:r>
            <a:rPr lang="en-US" dirty="0"/>
            <a:t>AIS</a:t>
          </a:r>
        </a:p>
      </dgm:t>
    </dgm:pt>
    <dgm:pt modelId="{8775817B-9EBC-44C4-90E0-C9C1A2261849}" type="parTrans" cxnId="{C7104722-A20B-4054-9A39-85D3880CCBAC}">
      <dgm:prSet/>
      <dgm:spPr/>
      <dgm:t>
        <a:bodyPr/>
        <a:lstStyle/>
        <a:p>
          <a:endParaRPr lang="en-US"/>
        </a:p>
      </dgm:t>
    </dgm:pt>
    <dgm:pt modelId="{48454E62-CC43-406C-89AF-4D18E30DD89B}" type="sibTrans" cxnId="{C7104722-A20B-4054-9A39-85D3880CCBAC}">
      <dgm:prSet/>
      <dgm:spPr/>
      <dgm:t>
        <a:bodyPr/>
        <a:lstStyle/>
        <a:p>
          <a:endParaRPr lang="en-US"/>
        </a:p>
      </dgm:t>
    </dgm:pt>
    <dgm:pt modelId="{02F33A1A-8CDB-41F4-A22D-087D1A984506}">
      <dgm:prSet phldrT="[Text]"/>
      <dgm:spPr/>
      <dgm:t>
        <a:bodyPr/>
        <a:lstStyle/>
        <a:p>
          <a:r>
            <a:rPr lang="en-US" dirty="0"/>
            <a:t>Accounting information systems</a:t>
          </a:r>
        </a:p>
      </dgm:t>
    </dgm:pt>
    <dgm:pt modelId="{20AB16D2-7E3A-4CA4-8E48-28B675845EFF}" type="parTrans" cxnId="{313F9E02-4F39-4B57-97F0-688FB9EF8583}">
      <dgm:prSet/>
      <dgm:spPr/>
      <dgm:t>
        <a:bodyPr/>
        <a:lstStyle/>
        <a:p>
          <a:endParaRPr lang="en-US"/>
        </a:p>
      </dgm:t>
    </dgm:pt>
    <dgm:pt modelId="{635C368F-82E4-4D32-852D-34C18F68CE94}" type="sibTrans" cxnId="{313F9E02-4F39-4B57-97F0-688FB9EF8583}">
      <dgm:prSet/>
      <dgm:spPr/>
      <dgm:t>
        <a:bodyPr/>
        <a:lstStyle/>
        <a:p>
          <a:endParaRPr lang="en-US"/>
        </a:p>
      </dgm:t>
    </dgm:pt>
    <dgm:pt modelId="{0C89BB4F-819A-43D6-9324-D92A3AA3C4B3}">
      <dgm:prSet phldrT="[Text]"/>
      <dgm:spPr/>
      <dgm:t>
        <a:bodyPr/>
        <a:lstStyle/>
        <a:p>
          <a:r>
            <a:rPr lang="en-US" dirty="0"/>
            <a:t>DSS</a:t>
          </a:r>
        </a:p>
      </dgm:t>
    </dgm:pt>
    <dgm:pt modelId="{196CFEFE-C44E-4688-ACF1-600D63C52DF5}" type="parTrans" cxnId="{A52D690A-3767-49CB-9ADC-CBC3F0ADE3D8}">
      <dgm:prSet/>
      <dgm:spPr/>
      <dgm:t>
        <a:bodyPr/>
        <a:lstStyle/>
        <a:p>
          <a:endParaRPr lang="en-US"/>
        </a:p>
      </dgm:t>
    </dgm:pt>
    <dgm:pt modelId="{9A043F73-3CC4-438D-945C-8004551373EB}" type="sibTrans" cxnId="{A52D690A-3767-49CB-9ADC-CBC3F0ADE3D8}">
      <dgm:prSet/>
      <dgm:spPr/>
      <dgm:t>
        <a:bodyPr/>
        <a:lstStyle/>
        <a:p>
          <a:r>
            <a:rPr lang="en-US" dirty="0"/>
            <a:t>OAS</a:t>
          </a:r>
        </a:p>
      </dgm:t>
    </dgm:pt>
    <dgm:pt modelId="{E1B72BF4-D9F8-4D97-A2BF-833C9B9221F2}">
      <dgm:prSet phldrT="[Text]"/>
      <dgm:spPr/>
      <dgm:t>
        <a:bodyPr/>
        <a:lstStyle/>
        <a:p>
          <a:r>
            <a:rPr lang="en-US" dirty="0"/>
            <a:t>Decision support systems</a:t>
          </a:r>
        </a:p>
      </dgm:t>
    </dgm:pt>
    <dgm:pt modelId="{86F91A48-E738-48CF-915F-347DEEDB3AD0}" type="parTrans" cxnId="{D6DDAE68-BFF1-423A-938D-7C19686F8EEC}">
      <dgm:prSet/>
      <dgm:spPr/>
      <dgm:t>
        <a:bodyPr/>
        <a:lstStyle/>
        <a:p>
          <a:endParaRPr lang="en-US"/>
        </a:p>
      </dgm:t>
    </dgm:pt>
    <dgm:pt modelId="{797E933C-26FD-4699-81F9-486F410583CB}" type="sibTrans" cxnId="{D6DDAE68-BFF1-423A-938D-7C19686F8EEC}">
      <dgm:prSet/>
      <dgm:spPr/>
      <dgm:t>
        <a:bodyPr/>
        <a:lstStyle/>
        <a:p>
          <a:endParaRPr lang="en-US"/>
        </a:p>
      </dgm:t>
    </dgm:pt>
    <dgm:pt modelId="{B6C5F78D-F2ED-4C9E-8993-7B236F0C1795}" type="pres">
      <dgm:prSet presAssocID="{22655BB1-5E57-4534-BEB4-7D3ACE5B9AD1}" presName="Name0" presStyleCnt="0">
        <dgm:presLayoutVars>
          <dgm:chMax/>
          <dgm:chPref/>
          <dgm:dir/>
          <dgm:animLvl val="lvl"/>
        </dgm:presLayoutVars>
      </dgm:prSet>
      <dgm:spPr/>
    </dgm:pt>
    <dgm:pt modelId="{DA516EAE-9E8B-425C-8860-C859E2168A59}" type="pres">
      <dgm:prSet presAssocID="{D5F81B5D-D84F-4D25-B430-445E7FA0F9E7}" presName="composite" presStyleCnt="0"/>
      <dgm:spPr/>
    </dgm:pt>
    <dgm:pt modelId="{823BFAD2-D1EC-4150-955D-C86BEE102233}" type="pres">
      <dgm:prSet presAssocID="{D5F81B5D-D84F-4D25-B430-445E7FA0F9E7}" presName="Parent1" presStyleLbl="node1" presStyleIdx="0" presStyleCnt="6">
        <dgm:presLayoutVars>
          <dgm:chMax val="1"/>
          <dgm:chPref val="1"/>
          <dgm:bulletEnabled val="1"/>
        </dgm:presLayoutVars>
      </dgm:prSet>
      <dgm:spPr/>
    </dgm:pt>
    <dgm:pt modelId="{81EBB5EC-4A16-424D-AD56-F71811596608}" type="pres">
      <dgm:prSet presAssocID="{D5F81B5D-D84F-4D25-B430-445E7FA0F9E7}" presName="Childtext1" presStyleLbl="revTx" presStyleIdx="0" presStyleCnt="3">
        <dgm:presLayoutVars>
          <dgm:chMax val="0"/>
          <dgm:chPref val="0"/>
          <dgm:bulletEnabled val="1"/>
        </dgm:presLayoutVars>
      </dgm:prSet>
      <dgm:spPr/>
    </dgm:pt>
    <dgm:pt modelId="{A9A359B4-B9B2-4BA7-BA7E-FB200E44E0FE}" type="pres">
      <dgm:prSet presAssocID="{D5F81B5D-D84F-4D25-B430-445E7FA0F9E7}" presName="BalanceSpacing" presStyleCnt="0"/>
      <dgm:spPr/>
    </dgm:pt>
    <dgm:pt modelId="{46B5600F-C4B8-4508-B866-51F69E1E46C1}" type="pres">
      <dgm:prSet presAssocID="{D5F81B5D-D84F-4D25-B430-445E7FA0F9E7}" presName="BalanceSpacing1" presStyleCnt="0"/>
      <dgm:spPr/>
    </dgm:pt>
    <dgm:pt modelId="{F825FE6E-4973-4A6F-B149-82DD565E486F}" type="pres">
      <dgm:prSet presAssocID="{22BF6C0E-FE3D-4F52-BAB1-FBAF04EF0F72}" presName="Accent1Text" presStyleLbl="node1" presStyleIdx="1" presStyleCnt="6"/>
      <dgm:spPr/>
    </dgm:pt>
    <dgm:pt modelId="{C33478B6-E637-43AC-B3FD-7D867621A7D0}" type="pres">
      <dgm:prSet presAssocID="{22BF6C0E-FE3D-4F52-BAB1-FBAF04EF0F72}" presName="spaceBetweenRectangles" presStyleCnt="0"/>
      <dgm:spPr/>
    </dgm:pt>
    <dgm:pt modelId="{B94BFE69-6BD2-48B7-9EB9-A80E4A61D281}" type="pres">
      <dgm:prSet presAssocID="{134131B9-E379-42AB-9084-46A048FF4FB0}" presName="composite" presStyleCnt="0"/>
      <dgm:spPr/>
    </dgm:pt>
    <dgm:pt modelId="{99480464-C451-422F-9196-3D9A5FA71327}" type="pres">
      <dgm:prSet presAssocID="{134131B9-E379-42AB-9084-46A048FF4FB0}" presName="Parent1" presStyleLbl="node1" presStyleIdx="2" presStyleCnt="6">
        <dgm:presLayoutVars>
          <dgm:chMax val="1"/>
          <dgm:chPref val="1"/>
          <dgm:bulletEnabled val="1"/>
        </dgm:presLayoutVars>
      </dgm:prSet>
      <dgm:spPr/>
    </dgm:pt>
    <dgm:pt modelId="{03B342EE-7D60-4444-97DD-652EDC7E4233}" type="pres">
      <dgm:prSet presAssocID="{134131B9-E379-42AB-9084-46A048FF4FB0}" presName="Childtext1" presStyleLbl="revTx" presStyleIdx="1" presStyleCnt="3">
        <dgm:presLayoutVars>
          <dgm:chMax val="0"/>
          <dgm:chPref val="0"/>
          <dgm:bulletEnabled val="1"/>
        </dgm:presLayoutVars>
      </dgm:prSet>
      <dgm:spPr/>
    </dgm:pt>
    <dgm:pt modelId="{3DAB72B7-7647-4F5E-9167-77D96B1DE4D0}" type="pres">
      <dgm:prSet presAssocID="{134131B9-E379-42AB-9084-46A048FF4FB0}" presName="BalanceSpacing" presStyleCnt="0"/>
      <dgm:spPr/>
    </dgm:pt>
    <dgm:pt modelId="{42039C90-B5C9-416E-93F8-666F663B3480}" type="pres">
      <dgm:prSet presAssocID="{134131B9-E379-42AB-9084-46A048FF4FB0}" presName="BalanceSpacing1" presStyleCnt="0"/>
      <dgm:spPr/>
    </dgm:pt>
    <dgm:pt modelId="{9B0F59EE-38E2-4DFF-9B9E-AAD4168F54C6}" type="pres">
      <dgm:prSet presAssocID="{48454E62-CC43-406C-89AF-4D18E30DD89B}" presName="Accent1Text" presStyleLbl="node1" presStyleIdx="3" presStyleCnt="6"/>
      <dgm:spPr/>
    </dgm:pt>
    <dgm:pt modelId="{0AAC44DA-B437-47EF-A04C-C9C55FB6688E}" type="pres">
      <dgm:prSet presAssocID="{48454E62-CC43-406C-89AF-4D18E30DD89B}" presName="spaceBetweenRectangles" presStyleCnt="0"/>
      <dgm:spPr/>
    </dgm:pt>
    <dgm:pt modelId="{272D6031-965D-4576-9AD1-3F40E572D812}" type="pres">
      <dgm:prSet presAssocID="{0C89BB4F-819A-43D6-9324-D92A3AA3C4B3}" presName="composite" presStyleCnt="0"/>
      <dgm:spPr/>
    </dgm:pt>
    <dgm:pt modelId="{80180B16-1325-494A-B999-A002EFEF2531}" type="pres">
      <dgm:prSet presAssocID="{0C89BB4F-819A-43D6-9324-D92A3AA3C4B3}" presName="Parent1" presStyleLbl="node1" presStyleIdx="4" presStyleCnt="6">
        <dgm:presLayoutVars>
          <dgm:chMax val="1"/>
          <dgm:chPref val="1"/>
          <dgm:bulletEnabled val="1"/>
        </dgm:presLayoutVars>
      </dgm:prSet>
      <dgm:spPr/>
    </dgm:pt>
    <dgm:pt modelId="{E1253BC5-D00D-418C-9789-730E0FD051C0}" type="pres">
      <dgm:prSet presAssocID="{0C89BB4F-819A-43D6-9324-D92A3AA3C4B3}" presName="Childtext1" presStyleLbl="revTx" presStyleIdx="2" presStyleCnt="3">
        <dgm:presLayoutVars>
          <dgm:chMax val="0"/>
          <dgm:chPref val="0"/>
          <dgm:bulletEnabled val="1"/>
        </dgm:presLayoutVars>
      </dgm:prSet>
      <dgm:spPr/>
    </dgm:pt>
    <dgm:pt modelId="{B2FA181F-48C2-4D72-8BF3-E20503182C0E}" type="pres">
      <dgm:prSet presAssocID="{0C89BB4F-819A-43D6-9324-D92A3AA3C4B3}" presName="BalanceSpacing" presStyleCnt="0"/>
      <dgm:spPr/>
    </dgm:pt>
    <dgm:pt modelId="{24B0C7F5-6D70-440A-9295-1299BF1188EA}" type="pres">
      <dgm:prSet presAssocID="{0C89BB4F-819A-43D6-9324-D92A3AA3C4B3}" presName="BalanceSpacing1" presStyleCnt="0"/>
      <dgm:spPr/>
    </dgm:pt>
    <dgm:pt modelId="{3DB920B7-90B6-4B2F-A12C-C53466D07425}" type="pres">
      <dgm:prSet presAssocID="{9A043F73-3CC4-438D-945C-8004551373EB}" presName="Accent1Text" presStyleLbl="node1" presStyleIdx="5" presStyleCnt="6"/>
      <dgm:spPr/>
    </dgm:pt>
  </dgm:ptLst>
  <dgm:cxnLst>
    <dgm:cxn modelId="{9DF70200-8B8C-4CD8-87F6-AC2F580B64E9}" type="presOf" srcId="{0C89BB4F-819A-43D6-9324-D92A3AA3C4B3}" destId="{80180B16-1325-494A-B999-A002EFEF2531}" srcOrd="0" destOrd="0" presId="urn:microsoft.com/office/officeart/2008/layout/AlternatingHexagons"/>
    <dgm:cxn modelId="{313F9E02-4F39-4B57-97F0-688FB9EF8583}" srcId="{134131B9-E379-42AB-9084-46A048FF4FB0}" destId="{02F33A1A-8CDB-41F4-A22D-087D1A984506}" srcOrd="0" destOrd="0" parTransId="{20AB16D2-7E3A-4CA4-8E48-28B675845EFF}" sibTransId="{635C368F-82E4-4D32-852D-34C18F68CE94}"/>
    <dgm:cxn modelId="{A52D690A-3767-49CB-9ADC-CBC3F0ADE3D8}" srcId="{22655BB1-5E57-4534-BEB4-7D3ACE5B9AD1}" destId="{0C89BB4F-819A-43D6-9324-D92A3AA3C4B3}" srcOrd="2" destOrd="0" parTransId="{196CFEFE-C44E-4688-ACF1-600D63C52DF5}" sibTransId="{9A043F73-3CC4-438D-945C-8004551373EB}"/>
    <dgm:cxn modelId="{5F1E2A0C-65FB-4CE1-AC9B-F1E878D429C0}" type="presOf" srcId="{02F33A1A-8CDB-41F4-A22D-087D1A984506}" destId="{03B342EE-7D60-4444-97DD-652EDC7E4233}" srcOrd="0" destOrd="0" presId="urn:microsoft.com/office/officeart/2008/layout/AlternatingHexagons"/>
    <dgm:cxn modelId="{413BB610-6C4F-4457-A635-7F7AEC9B1536}" type="presOf" srcId="{22BF6C0E-FE3D-4F52-BAB1-FBAF04EF0F72}" destId="{F825FE6E-4973-4A6F-B149-82DD565E486F}" srcOrd="0" destOrd="0" presId="urn:microsoft.com/office/officeart/2008/layout/AlternatingHexagons"/>
    <dgm:cxn modelId="{F65AE51E-4DC2-464F-96EC-B94D9FAF1E3A}" type="presOf" srcId="{9A043F73-3CC4-438D-945C-8004551373EB}" destId="{3DB920B7-90B6-4B2F-A12C-C53466D07425}" srcOrd="0" destOrd="0" presId="urn:microsoft.com/office/officeart/2008/layout/AlternatingHexagons"/>
    <dgm:cxn modelId="{C7104722-A20B-4054-9A39-85D3880CCBAC}" srcId="{22655BB1-5E57-4534-BEB4-7D3ACE5B9AD1}" destId="{134131B9-E379-42AB-9084-46A048FF4FB0}" srcOrd="1" destOrd="0" parTransId="{8775817B-9EBC-44C4-90E0-C9C1A2261849}" sibTransId="{48454E62-CC43-406C-89AF-4D18E30DD89B}"/>
    <dgm:cxn modelId="{D7265031-29D5-47DF-9736-981915457F18}" type="presOf" srcId="{E1B72BF4-D9F8-4D97-A2BF-833C9B9221F2}" destId="{E1253BC5-D00D-418C-9789-730E0FD051C0}" srcOrd="0" destOrd="0" presId="urn:microsoft.com/office/officeart/2008/layout/AlternatingHexagons"/>
    <dgm:cxn modelId="{84EB7D3B-18B8-42E8-89FA-B8F23D5E4D39}" type="presOf" srcId="{48454E62-CC43-406C-89AF-4D18E30DD89B}" destId="{9B0F59EE-38E2-4DFF-9B9E-AAD4168F54C6}" srcOrd="0" destOrd="0" presId="urn:microsoft.com/office/officeart/2008/layout/AlternatingHexagons"/>
    <dgm:cxn modelId="{D6DDAE68-BFF1-423A-938D-7C19686F8EEC}" srcId="{0C89BB4F-819A-43D6-9324-D92A3AA3C4B3}" destId="{E1B72BF4-D9F8-4D97-A2BF-833C9B9221F2}" srcOrd="0" destOrd="0" parTransId="{86F91A48-E738-48CF-915F-347DEEDB3AD0}" sibTransId="{797E933C-26FD-4699-81F9-486F410583CB}"/>
    <dgm:cxn modelId="{016D0EA5-231B-444F-8772-E081598624C6}" type="presOf" srcId="{22655BB1-5E57-4534-BEB4-7D3ACE5B9AD1}" destId="{B6C5F78D-F2ED-4C9E-8993-7B236F0C1795}" srcOrd="0" destOrd="0" presId="urn:microsoft.com/office/officeart/2008/layout/AlternatingHexagons"/>
    <dgm:cxn modelId="{8F0670BD-6F2C-4BF0-A9FF-634D36DD6F7C}" srcId="{22655BB1-5E57-4534-BEB4-7D3ACE5B9AD1}" destId="{D5F81B5D-D84F-4D25-B430-445E7FA0F9E7}" srcOrd="0" destOrd="0" parTransId="{BD496556-9C16-4FED-9B45-C45FA1B07019}" sibTransId="{22BF6C0E-FE3D-4F52-BAB1-FBAF04EF0F72}"/>
    <dgm:cxn modelId="{590C97CE-CDC1-46A3-AEEF-394CCA6F9887}" type="presOf" srcId="{DEA3864A-AE07-4198-807B-0DFAB467BEEE}" destId="{81EBB5EC-4A16-424D-AD56-F71811596608}" srcOrd="0" destOrd="0" presId="urn:microsoft.com/office/officeart/2008/layout/AlternatingHexagons"/>
    <dgm:cxn modelId="{C42E8DD9-5372-48DB-9E9C-B344176639CE}" type="presOf" srcId="{D5F81B5D-D84F-4D25-B430-445E7FA0F9E7}" destId="{823BFAD2-D1EC-4150-955D-C86BEE102233}" srcOrd="0" destOrd="0" presId="urn:microsoft.com/office/officeart/2008/layout/AlternatingHexagons"/>
    <dgm:cxn modelId="{EC0530DB-8D3C-46FA-B9A8-0E6FC0A3C807}" type="presOf" srcId="{134131B9-E379-42AB-9084-46A048FF4FB0}" destId="{99480464-C451-422F-9196-3D9A5FA71327}" srcOrd="0" destOrd="0" presId="urn:microsoft.com/office/officeart/2008/layout/AlternatingHexagons"/>
    <dgm:cxn modelId="{D1D1D9E4-EB41-422A-B140-2482D1DACA7F}" srcId="{D5F81B5D-D84F-4D25-B430-445E7FA0F9E7}" destId="{DEA3864A-AE07-4198-807B-0DFAB467BEEE}" srcOrd="0" destOrd="0" parTransId="{AA1293DD-FC09-473C-A8BB-FF761895B389}" sibTransId="{C268EFBC-223D-49FF-8607-0F42C7E92D8B}"/>
    <dgm:cxn modelId="{F6E70B8D-3034-4F5E-95D6-F4E21FAD7771}" type="presParOf" srcId="{B6C5F78D-F2ED-4C9E-8993-7B236F0C1795}" destId="{DA516EAE-9E8B-425C-8860-C859E2168A59}" srcOrd="0" destOrd="0" presId="urn:microsoft.com/office/officeart/2008/layout/AlternatingHexagons"/>
    <dgm:cxn modelId="{6253E1FC-5BD6-43C9-AA15-7692A1F5C46F}" type="presParOf" srcId="{DA516EAE-9E8B-425C-8860-C859E2168A59}" destId="{823BFAD2-D1EC-4150-955D-C86BEE102233}" srcOrd="0" destOrd="0" presId="urn:microsoft.com/office/officeart/2008/layout/AlternatingHexagons"/>
    <dgm:cxn modelId="{A9EEC6C9-EF2A-42A6-9248-0D05EA635280}" type="presParOf" srcId="{DA516EAE-9E8B-425C-8860-C859E2168A59}" destId="{81EBB5EC-4A16-424D-AD56-F71811596608}" srcOrd="1" destOrd="0" presId="urn:microsoft.com/office/officeart/2008/layout/AlternatingHexagons"/>
    <dgm:cxn modelId="{7556E63F-79C5-4B05-A456-2234A44BF03E}" type="presParOf" srcId="{DA516EAE-9E8B-425C-8860-C859E2168A59}" destId="{A9A359B4-B9B2-4BA7-BA7E-FB200E44E0FE}" srcOrd="2" destOrd="0" presId="urn:microsoft.com/office/officeart/2008/layout/AlternatingHexagons"/>
    <dgm:cxn modelId="{F96FDF46-3BC8-4E58-9D9B-36CDE870CCC2}" type="presParOf" srcId="{DA516EAE-9E8B-425C-8860-C859E2168A59}" destId="{46B5600F-C4B8-4508-B866-51F69E1E46C1}" srcOrd="3" destOrd="0" presId="urn:microsoft.com/office/officeart/2008/layout/AlternatingHexagons"/>
    <dgm:cxn modelId="{13BE773A-587C-44E7-9EA5-9B195DD85AA4}" type="presParOf" srcId="{DA516EAE-9E8B-425C-8860-C859E2168A59}" destId="{F825FE6E-4973-4A6F-B149-82DD565E486F}" srcOrd="4" destOrd="0" presId="urn:microsoft.com/office/officeart/2008/layout/AlternatingHexagons"/>
    <dgm:cxn modelId="{5DD8E7E9-529D-435D-BD32-3186AD6D0AFB}" type="presParOf" srcId="{B6C5F78D-F2ED-4C9E-8993-7B236F0C1795}" destId="{C33478B6-E637-43AC-B3FD-7D867621A7D0}" srcOrd="1" destOrd="0" presId="urn:microsoft.com/office/officeart/2008/layout/AlternatingHexagons"/>
    <dgm:cxn modelId="{2B2794CC-018B-4AFB-BE20-E66CF786484B}" type="presParOf" srcId="{B6C5F78D-F2ED-4C9E-8993-7B236F0C1795}" destId="{B94BFE69-6BD2-48B7-9EB9-A80E4A61D281}" srcOrd="2" destOrd="0" presId="urn:microsoft.com/office/officeart/2008/layout/AlternatingHexagons"/>
    <dgm:cxn modelId="{5012C79F-092E-441F-8545-9E492A5EC394}" type="presParOf" srcId="{B94BFE69-6BD2-48B7-9EB9-A80E4A61D281}" destId="{99480464-C451-422F-9196-3D9A5FA71327}" srcOrd="0" destOrd="0" presId="urn:microsoft.com/office/officeart/2008/layout/AlternatingHexagons"/>
    <dgm:cxn modelId="{1478296F-4900-4E72-A057-22511CF6626D}" type="presParOf" srcId="{B94BFE69-6BD2-48B7-9EB9-A80E4A61D281}" destId="{03B342EE-7D60-4444-97DD-652EDC7E4233}" srcOrd="1" destOrd="0" presId="urn:microsoft.com/office/officeart/2008/layout/AlternatingHexagons"/>
    <dgm:cxn modelId="{E9F06A17-DF95-482D-B948-480A34FBBB75}" type="presParOf" srcId="{B94BFE69-6BD2-48B7-9EB9-A80E4A61D281}" destId="{3DAB72B7-7647-4F5E-9167-77D96B1DE4D0}" srcOrd="2" destOrd="0" presId="urn:microsoft.com/office/officeart/2008/layout/AlternatingHexagons"/>
    <dgm:cxn modelId="{77651247-9B73-4212-8F51-9867427639FC}" type="presParOf" srcId="{B94BFE69-6BD2-48B7-9EB9-A80E4A61D281}" destId="{42039C90-B5C9-416E-93F8-666F663B3480}" srcOrd="3" destOrd="0" presId="urn:microsoft.com/office/officeart/2008/layout/AlternatingHexagons"/>
    <dgm:cxn modelId="{8C90F04E-2D87-446F-BC30-BC0AF2C294DA}" type="presParOf" srcId="{B94BFE69-6BD2-48B7-9EB9-A80E4A61D281}" destId="{9B0F59EE-38E2-4DFF-9B9E-AAD4168F54C6}" srcOrd="4" destOrd="0" presId="urn:microsoft.com/office/officeart/2008/layout/AlternatingHexagons"/>
    <dgm:cxn modelId="{FB166618-5B6D-4CB9-9635-E87AAF959F66}" type="presParOf" srcId="{B6C5F78D-F2ED-4C9E-8993-7B236F0C1795}" destId="{0AAC44DA-B437-47EF-A04C-C9C55FB6688E}" srcOrd="3" destOrd="0" presId="urn:microsoft.com/office/officeart/2008/layout/AlternatingHexagons"/>
    <dgm:cxn modelId="{723D671B-A825-46C0-A962-64DB779446A3}" type="presParOf" srcId="{B6C5F78D-F2ED-4C9E-8993-7B236F0C1795}" destId="{272D6031-965D-4576-9AD1-3F40E572D812}" srcOrd="4" destOrd="0" presId="urn:microsoft.com/office/officeart/2008/layout/AlternatingHexagons"/>
    <dgm:cxn modelId="{9DE42337-5E5F-434F-BC45-8915FEEF81A6}" type="presParOf" srcId="{272D6031-965D-4576-9AD1-3F40E572D812}" destId="{80180B16-1325-494A-B999-A002EFEF2531}" srcOrd="0" destOrd="0" presId="urn:microsoft.com/office/officeart/2008/layout/AlternatingHexagons"/>
    <dgm:cxn modelId="{D92AE04C-FCFB-49B9-BABD-5B3996774A26}" type="presParOf" srcId="{272D6031-965D-4576-9AD1-3F40E572D812}" destId="{E1253BC5-D00D-418C-9789-730E0FD051C0}" srcOrd="1" destOrd="0" presId="urn:microsoft.com/office/officeart/2008/layout/AlternatingHexagons"/>
    <dgm:cxn modelId="{F129CD1D-FA2C-4F70-9468-345EA30BAB0E}" type="presParOf" srcId="{272D6031-965D-4576-9AD1-3F40E572D812}" destId="{B2FA181F-48C2-4D72-8BF3-E20503182C0E}" srcOrd="2" destOrd="0" presId="urn:microsoft.com/office/officeart/2008/layout/AlternatingHexagons"/>
    <dgm:cxn modelId="{F10DBBE7-6222-4CBE-9F1E-FBA0522916A6}" type="presParOf" srcId="{272D6031-965D-4576-9AD1-3F40E572D812}" destId="{24B0C7F5-6D70-440A-9295-1299BF1188EA}" srcOrd="3" destOrd="0" presId="urn:microsoft.com/office/officeart/2008/layout/AlternatingHexagons"/>
    <dgm:cxn modelId="{70F34D56-8D9A-43A2-BB04-A4DEE06B2494}" type="presParOf" srcId="{272D6031-965D-4576-9AD1-3F40E572D812}" destId="{3DB920B7-90B6-4B2F-A12C-C53466D07425}" srcOrd="4" destOrd="0" presId="urn:microsoft.com/office/officeart/2008/layout/AlternatingHexagon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080605-C9A6-4870-9806-CD4C71A07761}">
      <dsp:nvSpPr>
        <dsp:cNvPr id="0" name=""/>
        <dsp:cNvSpPr/>
      </dsp:nvSpPr>
      <dsp:spPr>
        <a:xfrm>
          <a:off x="562756" y="2550"/>
          <a:ext cx="2649644" cy="1589786"/>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Type of information system for organizations (companies)</a:t>
          </a:r>
        </a:p>
      </dsp:txBody>
      <dsp:txXfrm>
        <a:off x="562756" y="2550"/>
        <a:ext cx="2649644" cy="1589786"/>
      </dsp:txXfrm>
    </dsp:sp>
    <dsp:sp modelId="{FF1B4513-D513-405B-AC8A-02B97822D45E}">
      <dsp:nvSpPr>
        <dsp:cNvPr id="0" name=""/>
        <dsp:cNvSpPr/>
      </dsp:nvSpPr>
      <dsp:spPr>
        <a:xfrm>
          <a:off x="3477365" y="2550"/>
          <a:ext cx="2649644" cy="1589786"/>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Allows them to take control over their data</a:t>
          </a:r>
        </a:p>
      </dsp:txBody>
      <dsp:txXfrm>
        <a:off x="3477365" y="2550"/>
        <a:ext cx="2649644" cy="1589786"/>
      </dsp:txXfrm>
    </dsp:sp>
    <dsp:sp modelId="{0233BA49-8AB6-46BE-8B9C-7C8DF2C73B29}">
      <dsp:nvSpPr>
        <dsp:cNvPr id="0" name=""/>
        <dsp:cNvSpPr/>
      </dsp:nvSpPr>
      <dsp:spPr>
        <a:xfrm>
          <a:off x="6391974" y="2550"/>
          <a:ext cx="2649644" cy="1589786"/>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Organize, analyze, visualize, access control, </a:t>
          </a:r>
        </a:p>
      </dsp:txBody>
      <dsp:txXfrm>
        <a:off x="6391974" y="2550"/>
        <a:ext cx="2649644" cy="1589786"/>
      </dsp:txXfrm>
    </dsp:sp>
    <dsp:sp modelId="{522DE259-D249-42EC-A30A-386E23C4796E}">
      <dsp:nvSpPr>
        <dsp:cNvPr id="0" name=""/>
        <dsp:cNvSpPr/>
      </dsp:nvSpPr>
      <dsp:spPr>
        <a:xfrm>
          <a:off x="3477365" y="1857301"/>
          <a:ext cx="2649644" cy="1589786"/>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Decision making</a:t>
          </a:r>
        </a:p>
      </dsp:txBody>
      <dsp:txXfrm>
        <a:off x="3477365" y="1857301"/>
        <a:ext cx="2649644" cy="158978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7E168C-58DE-4468-9134-E205BE16A271}">
      <dsp:nvSpPr>
        <dsp:cNvPr id="0" name=""/>
        <dsp:cNvSpPr/>
      </dsp:nvSpPr>
      <dsp:spPr>
        <a:xfrm>
          <a:off x="63" y="26825"/>
          <a:ext cx="2539612" cy="918000"/>
        </a:xfrm>
        <a:prstGeom prst="chevron">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marL="0" lvl="0" indent="0" algn="ctr" defTabSz="755650">
            <a:lnSpc>
              <a:spcPct val="90000"/>
            </a:lnSpc>
            <a:spcBef>
              <a:spcPct val="0"/>
            </a:spcBef>
            <a:spcAft>
              <a:spcPct val="35000"/>
            </a:spcAft>
            <a:buNone/>
          </a:pPr>
          <a:r>
            <a:rPr lang="en-US" sz="1700" kern="1200" dirty="0"/>
            <a:t>Mainframe</a:t>
          </a:r>
        </a:p>
      </dsp:txBody>
      <dsp:txXfrm>
        <a:off x="459063" y="26825"/>
        <a:ext cx="1621612" cy="918000"/>
      </dsp:txXfrm>
    </dsp:sp>
    <dsp:sp modelId="{0D1445E9-27B4-4F6D-A30C-ED32482B8AC4}">
      <dsp:nvSpPr>
        <dsp:cNvPr id="0" name=""/>
        <dsp:cNvSpPr/>
      </dsp:nvSpPr>
      <dsp:spPr>
        <a:xfrm>
          <a:off x="63" y="1059575"/>
          <a:ext cx="2031690" cy="26356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71450" lvl="1" indent="-171450" algn="l" defTabSz="800100">
            <a:lnSpc>
              <a:spcPct val="90000"/>
            </a:lnSpc>
            <a:spcBef>
              <a:spcPct val="0"/>
            </a:spcBef>
            <a:spcAft>
              <a:spcPct val="15000"/>
            </a:spcAft>
            <a:buChar char="•"/>
          </a:pPr>
          <a:r>
            <a:rPr lang="en-US" sz="1800" kern="1200" dirty="0"/>
            <a:t>&lt;1965</a:t>
          </a:r>
        </a:p>
        <a:p>
          <a:pPr marL="171450" lvl="1" indent="-171450" algn="l" defTabSz="800100">
            <a:lnSpc>
              <a:spcPct val="90000"/>
            </a:lnSpc>
            <a:spcBef>
              <a:spcPct val="0"/>
            </a:spcBef>
            <a:spcAft>
              <a:spcPct val="15000"/>
            </a:spcAft>
            <a:buChar char="•"/>
          </a:pPr>
          <a:endParaRPr lang="en-US" sz="1800" kern="1200" dirty="0"/>
        </a:p>
        <a:p>
          <a:pPr marL="171450" lvl="1" indent="-171450" algn="l" defTabSz="800100">
            <a:lnSpc>
              <a:spcPct val="90000"/>
            </a:lnSpc>
            <a:spcBef>
              <a:spcPct val="0"/>
            </a:spcBef>
            <a:spcAft>
              <a:spcPct val="15000"/>
            </a:spcAft>
            <a:buChar char="•"/>
          </a:pPr>
          <a:r>
            <a:rPr lang="en-US" sz="1800" kern="1200" dirty="0"/>
            <a:t>IBM was king</a:t>
          </a:r>
        </a:p>
        <a:p>
          <a:pPr marL="171450" lvl="1" indent="-171450" algn="l" defTabSz="800100">
            <a:lnSpc>
              <a:spcPct val="90000"/>
            </a:lnSpc>
            <a:spcBef>
              <a:spcPct val="0"/>
            </a:spcBef>
            <a:spcAft>
              <a:spcPct val="15000"/>
            </a:spcAft>
            <a:buChar char="•"/>
          </a:pPr>
          <a:endParaRPr lang="en-US" sz="1800" kern="1200" dirty="0"/>
        </a:p>
        <a:p>
          <a:pPr marL="171450" lvl="1" indent="-171450" algn="l" defTabSz="800100">
            <a:lnSpc>
              <a:spcPct val="90000"/>
            </a:lnSpc>
            <a:spcBef>
              <a:spcPct val="0"/>
            </a:spcBef>
            <a:spcAft>
              <a:spcPct val="15000"/>
            </a:spcAft>
            <a:buChar char="•"/>
          </a:pPr>
          <a:r>
            <a:rPr lang="en-US" sz="1800" kern="1200" dirty="0"/>
            <a:t>Computers big as rooms</a:t>
          </a:r>
        </a:p>
      </dsp:txBody>
      <dsp:txXfrm>
        <a:off x="63" y="1059575"/>
        <a:ext cx="2031690" cy="2635664"/>
      </dsp:txXfrm>
    </dsp:sp>
    <dsp:sp modelId="{F08BD686-18AD-452A-AAE5-99DDFE6FD52E}">
      <dsp:nvSpPr>
        <dsp:cNvPr id="0" name=""/>
        <dsp:cNvSpPr/>
      </dsp:nvSpPr>
      <dsp:spPr>
        <a:xfrm>
          <a:off x="2323676" y="26825"/>
          <a:ext cx="2539612" cy="918000"/>
        </a:xfrm>
        <a:prstGeom prst="chevron">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marL="0" lvl="0" indent="0" algn="ctr" defTabSz="755650">
            <a:lnSpc>
              <a:spcPct val="90000"/>
            </a:lnSpc>
            <a:spcBef>
              <a:spcPct val="0"/>
            </a:spcBef>
            <a:spcAft>
              <a:spcPct val="35000"/>
            </a:spcAft>
            <a:buNone/>
          </a:pPr>
          <a:r>
            <a:rPr lang="en-US" sz="1700" kern="1200" dirty="0"/>
            <a:t>Personal Computers</a:t>
          </a:r>
        </a:p>
      </dsp:txBody>
      <dsp:txXfrm>
        <a:off x="2782676" y="26825"/>
        <a:ext cx="1621612" cy="918000"/>
      </dsp:txXfrm>
    </dsp:sp>
    <dsp:sp modelId="{81B97E1B-E523-4579-9164-9560CFEBDAF7}">
      <dsp:nvSpPr>
        <dsp:cNvPr id="0" name=""/>
        <dsp:cNvSpPr/>
      </dsp:nvSpPr>
      <dsp:spPr>
        <a:xfrm>
          <a:off x="2323676" y="1059575"/>
          <a:ext cx="2031690" cy="26356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71450" lvl="1" indent="-171450" algn="l" defTabSz="800100">
            <a:lnSpc>
              <a:spcPct val="90000"/>
            </a:lnSpc>
            <a:spcBef>
              <a:spcPct val="0"/>
            </a:spcBef>
            <a:spcAft>
              <a:spcPct val="15000"/>
            </a:spcAft>
            <a:buChar char="•"/>
          </a:pPr>
          <a:r>
            <a:rPr lang="en-US" sz="1800" kern="1200" dirty="0">
              <a:solidFill>
                <a:prstClr val="black">
                  <a:hueOff val="0"/>
                  <a:satOff val="0"/>
                  <a:lumOff val="0"/>
                  <a:alphaOff val="0"/>
                </a:prstClr>
              </a:solidFill>
              <a:latin typeface="Gill Sans MT" panose="020B0502020104020203"/>
              <a:ea typeface="+mn-ea"/>
              <a:cs typeface="+mn-cs"/>
            </a:rPr>
            <a:t>1965=micro-processor is discovered</a:t>
          </a:r>
        </a:p>
        <a:p>
          <a:pPr marL="171450" lvl="1" indent="-171450" algn="l" defTabSz="800100">
            <a:lnSpc>
              <a:spcPct val="90000"/>
            </a:lnSpc>
            <a:spcBef>
              <a:spcPct val="0"/>
            </a:spcBef>
            <a:spcAft>
              <a:spcPct val="15000"/>
            </a:spcAft>
            <a:buChar char="•"/>
          </a:pPr>
          <a:endParaRPr lang="en-US" sz="1800" kern="1200" dirty="0">
            <a:solidFill>
              <a:prstClr val="black">
                <a:hueOff val="0"/>
                <a:satOff val="0"/>
                <a:lumOff val="0"/>
                <a:alphaOff val="0"/>
              </a:prstClr>
            </a:solidFill>
            <a:latin typeface="Gill Sans MT" panose="020B0502020104020203"/>
            <a:ea typeface="+mn-ea"/>
            <a:cs typeface="+mn-cs"/>
          </a:endParaRPr>
        </a:p>
        <a:p>
          <a:pPr marL="171450" lvl="1" indent="-171450" algn="l" defTabSz="800100">
            <a:lnSpc>
              <a:spcPct val="90000"/>
            </a:lnSpc>
            <a:spcBef>
              <a:spcPct val="0"/>
            </a:spcBef>
            <a:spcAft>
              <a:spcPct val="15000"/>
            </a:spcAft>
            <a:buChar char="•"/>
          </a:pPr>
          <a:r>
            <a:rPr lang="en-US" sz="1800" kern="1200" dirty="0">
              <a:solidFill>
                <a:prstClr val="black">
                  <a:hueOff val="0"/>
                  <a:satOff val="0"/>
                  <a:lumOff val="0"/>
                  <a:alphaOff val="0"/>
                </a:prstClr>
              </a:solidFill>
              <a:latin typeface="Gill Sans MT" panose="020B0502020104020203"/>
              <a:ea typeface="+mn-ea"/>
              <a:cs typeface="+mn-cs"/>
            </a:rPr>
            <a:t>Low cost computers from IBM and APPLE comes into the stage</a:t>
          </a:r>
        </a:p>
        <a:p>
          <a:pPr marL="171450" lvl="1" indent="-171450" algn="l" defTabSz="800100">
            <a:lnSpc>
              <a:spcPct val="90000"/>
            </a:lnSpc>
            <a:spcBef>
              <a:spcPct val="0"/>
            </a:spcBef>
            <a:spcAft>
              <a:spcPct val="15000"/>
            </a:spcAft>
            <a:buChar char="•"/>
          </a:pPr>
          <a:endParaRPr lang="en-US" sz="900" kern="1200" dirty="0"/>
        </a:p>
      </dsp:txBody>
      <dsp:txXfrm>
        <a:off x="2323676" y="1059575"/>
        <a:ext cx="2031690" cy="2635664"/>
      </dsp:txXfrm>
    </dsp:sp>
    <dsp:sp modelId="{C8095D81-2DE2-4355-BA15-9DD6C0D54B52}">
      <dsp:nvSpPr>
        <dsp:cNvPr id="0" name=""/>
        <dsp:cNvSpPr/>
      </dsp:nvSpPr>
      <dsp:spPr>
        <a:xfrm>
          <a:off x="4647289" y="26825"/>
          <a:ext cx="2539612" cy="918000"/>
        </a:xfrm>
        <a:prstGeom prst="chevron">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marL="0" lvl="0" indent="0" algn="ctr" defTabSz="755650">
            <a:lnSpc>
              <a:spcPct val="90000"/>
            </a:lnSpc>
            <a:spcBef>
              <a:spcPct val="0"/>
            </a:spcBef>
            <a:spcAft>
              <a:spcPct val="35000"/>
            </a:spcAft>
            <a:buNone/>
          </a:pPr>
          <a:r>
            <a:rPr lang="en-US" sz="1700" kern="1200" dirty="0"/>
            <a:t>Client Server Networks</a:t>
          </a:r>
        </a:p>
      </dsp:txBody>
      <dsp:txXfrm>
        <a:off x="5106289" y="26825"/>
        <a:ext cx="1621612" cy="918000"/>
      </dsp:txXfrm>
    </dsp:sp>
    <dsp:sp modelId="{5D59A767-E652-4612-9BF8-FA6E61421D60}">
      <dsp:nvSpPr>
        <dsp:cNvPr id="0" name=""/>
        <dsp:cNvSpPr/>
      </dsp:nvSpPr>
      <dsp:spPr>
        <a:xfrm>
          <a:off x="4647289" y="1059575"/>
          <a:ext cx="2031690" cy="26356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71450" lvl="1" indent="-171450" algn="l" defTabSz="755650">
            <a:lnSpc>
              <a:spcPct val="90000"/>
            </a:lnSpc>
            <a:spcBef>
              <a:spcPct val="0"/>
            </a:spcBef>
            <a:spcAft>
              <a:spcPct val="15000"/>
            </a:spcAft>
            <a:buChar char="•"/>
          </a:pPr>
          <a:r>
            <a:rPr lang="en-US" sz="1700" kern="1200" dirty="0"/>
            <a:t>Intranet</a:t>
          </a:r>
        </a:p>
        <a:p>
          <a:pPr marL="171450" lvl="1" indent="-171450" algn="l" defTabSz="755650">
            <a:lnSpc>
              <a:spcPct val="90000"/>
            </a:lnSpc>
            <a:spcBef>
              <a:spcPct val="0"/>
            </a:spcBef>
            <a:spcAft>
              <a:spcPct val="15000"/>
            </a:spcAft>
            <a:buChar char="•"/>
          </a:pPr>
          <a:endParaRPr lang="en-US" sz="1700" kern="1200" dirty="0"/>
        </a:p>
        <a:p>
          <a:pPr marL="171450" lvl="1" indent="-171450" algn="l" defTabSz="755650">
            <a:lnSpc>
              <a:spcPct val="90000"/>
            </a:lnSpc>
            <a:spcBef>
              <a:spcPct val="0"/>
            </a:spcBef>
            <a:spcAft>
              <a:spcPct val="15000"/>
            </a:spcAft>
            <a:buChar char="•"/>
          </a:pPr>
          <a:r>
            <a:rPr lang="en-US" sz="1700" kern="1200" dirty="0"/>
            <a:t>Networks of interconnected computers within a company, managed by a server</a:t>
          </a:r>
        </a:p>
        <a:p>
          <a:pPr marL="171450" lvl="1" indent="-171450" algn="l" defTabSz="755650">
            <a:lnSpc>
              <a:spcPct val="90000"/>
            </a:lnSpc>
            <a:spcBef>
              <a:spcPct val="0"/>
            </a:spcBef>
            <a:spcAft>
              <a:spcPct val="15000"/>
            </a:spcAft>
            <a:buChar char="•"/>
          </a:pPr>
          <a:endParaRPr lang="en-US" sz="1700" kern="1200" dirty="0"/>
        </a:p>
        <a:p>
          <a:pPr marL="171450" lvl="1" indent="-171450" algn="l" defTabSz="755650">
            <a:lnSpc>
              <a:spcPct val="90000"/>
            </a:lnSpc>
            <a:spcBef>
              <a:spcPct val="0"/>
            </a:spcBef>
            <a:spcAft>
              <a:spcPct val="15000"/>
            </a:spcAft>
            <a:buChar char="•"/>
          </a:pPr>
          <a:r>
            <a:rPr lang="en-US" sz="1700" kern="1200" dirty="0"/>
            <a:t>1978 – </a:t>
          </a:r>
          <a:r>
            <a:rPr lang="en-US" sz="1700" kern="1200" dirty="0" err="1"/>
            <a:t>Thuerk</a:t>
          </a:r>
          <a:r>
            <a:rPr lang="en-US" sz="1700" kern="1200" dirty="0"/>
            <a:t>, first campaign, 400 emails, Arpanet,13 mil</a:t>
          </a:r>
        </a:p>
      </dsp:txBody>
      <dsp:txXfrm>
        <a:off x="4647289" y="1059575"/>
        <a:ext cx="2031690" cy="2635664"/>
      </dsp:txXfrm>
    </dsp:sp>
    <dsp:sp modelId="{448E43A3-2A32-4161-8366-BB64629EEC4B}">
      <dsp:nvSpPr>
        <dsp:cNvPr id="0" name=""/>
        <dsp:cNvSpPr/>
      </dsp:nvSpPr>
      <dsp:spPr>
        <a:xfrm>
          <a:off x="6970901" y="26825"/>
          <a:ext cx="2539612" cy="918000"/>
        </a:xfrm>
        <a:prstGeom prst="chevron">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marL="0" lvl="0" indent="0" algn="ctr" defTabSz="755650">
            <a:lnSpc>
              <a:spcPct val="90000"/>
            </a:lnSpc>
            <a:spcBef>
              <a:spcPct val="0"/>
            </a:spcBef>
            <a:spcAft>
              <a:spcPct val="35000"/>
            </a:spcAft>
            <a:buNone/>
          </a:pPr>
          <a:r>
            <a:rPr lang="en-US" sz="1700" kern="1200" dirty="0"/>
            <a:t>Enterprise computing</a:t>
          </a:r>
        </a:p>
      </dsp:txBody>
      <dsp:txXfrm>
        <a:off x="7429901" y="26825"/>
        <a:ext cx="1621612" cy="918000"/>
      </dsp:txXfrm>
    </dsp:sp>
    <dsp:sp modelId="{19090A51-97E5-47D2-BA99-83FC1909381D}">
      <dsp:nvSpPr>
        <dsp:cNvPr id="0" name=""/>
        <dsp:cNvSpPr/>
      </dsp:nvSpPr>
      <dsp:spPr>
        <a:xfrm>
          <a:off x="6970901" y="1059575"/>
          <a:ext cx="2031690" cy="26356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71450" lvl="1" indent="-171450" algn="l" defTabSz="755650">
            <a:lnSpc>
              <a:spcPct val="90000"/>
            </a:lnSpc>
            <a:spcBef>
              <a:spcPct val="0"/>
            </a:spcBef>
            <a:spcAft>
              <a:spcPct val="15000"/>
            </a:spcAft>
            <a:buChar char="•"/>
          </a:pPr>
          <a:r>
            <a:rPr lang="en-US" sz="1700" kern="1200" dirty="0"/>
            <a:t>The speeds of computer networks increased dramatically</a:t>
          </a:r>
        </a:p>
        <a:p>
          <a:pPr marL="171450" lvl="1" indent="-171450" algn="l" defTabSz="755650">
            <a:lnSpc>
              <a:spcPct val="90000"/>
            </a:lnSpc>
            <a:spcBef>
              <a:spcPct val="0"/>
            </a:spcBef>
            <a:spcAft>
              <a:spcPct val="15000"/>
            </a:spcAft>
            <a:buChar char="•"/>
          </a:pPr>
          <a:endParaRPr lang="en-US" sz="1700" kern="1200" dirty="0"/>
        </a:p>
        <a:p>
          <a:pPr marL="171450" lvl="1" indent="-171450" algn="l" defTabSz="755650">
            <a:lnSpc>
              <a:spcPct val="90000"/>
            </a:lnSpc>
            <a:spcBef>
              <a:spcPct val="0"/>
            </a:spcBef>
            <a:spcAft>
              <a:spcPct val="15000"/>
            </a:spcAft>
            <a:buChar char="•"/>
          </a:pPr>
          <a:r>
            <a:rPr lang="en-US" sz="1700" kern="1200" dirty="0"/>
            <a:t>Software systems is designed around the needs of the company, not the ones of the users </a:t>
          </a:r>
        </a:p>
        <a:p>
          <a:pPr marL="171450" lvl="1" indent="-171450" algn="l" defTabSz="755650">
            <a:lnSpc>
              <a:spcPct val="90000"/>
            </a:lnSpc>
            <a:spcBef>
              <a:spcPct val="0"/>
            </a:spcBef>
            <a:spcAft>
              <a:spcPct val="15000"/>
            </a:spcAft>
            <a:buChar char="•"/>
          </a:pPr>
          <a:r>
            <a:rPr lang="en-US" sz="1700" kern="1200" dirty="0"/>
            <a:t>1990 - </a:t>
          </a:r>
          <a:r>
            <a:rPr lang="en-US" sz="1700" kern="1200" dirty="0" err="1"/>
            <a:t>hotmail</a:t>
          </a:r>
          <a:endParaRPr lang="en-US" sz="1700" kern="1200" dirty="0"/>
        </a:p>
      </dsp:txBody>
      <dsp:txXfrm>
        <a:off x="6970901" y="1059575"/>
        <a:ext cx="2031690" cy="2635664"/>
      </dsp:txXfrm>
    </dsp:sp>
    <dsp:sp modelId="{E8C30039-3087-407F-8F98-F78A38FD675E}">
      <dsp:nvSpPr>
        <dsp:cNvPr id="0" name=""/>
        <dsp:cNvSpPr/>
      </dsp:nvSpPr>
      <dsp:spPr>
        <a:xfrm>
          <a:off x="9294514" y="26825"/>
          <a:ext cx="2539612" cy="918000"/>
        </a:xfrm>
        <a:prstGeom prst="chevron">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marL="0" lvl="0" indent="0" algn="ctr" defTabSz="755650">
            <a:lnSpc>
              <a:spcPct val="90000"/>
            </a:lnSpc>
            <a:spcBef>
              <a:spcPct val="0"/>
            </a:spcBef>
            <a:spcAft>
              <a:spcPct val="35000"/>
            </a:spcAft>
            <a:buNone/>
          </a:pPr>
          <a:r>
            <a:rPr lang="en-US" sz="1700" kern="1200" dirty="0"/>
            <a:t>Cloud computing</a:t>
          </a:r>
        </a:p>
      </dsp:txBody>
      <dsp:txXfrm>
        <a:off x="9753514" y="26825"/>
        <a:ext cx="1621612" cy="918000"/>
      </dsp:txXfrm>
    </dsp:sp>
    <dsp:sp modelId="{7721C152-8FB9-4D38-8DDE-CECCEB632006}">
      <dsp:nvSpPr>
        <dsp:cNvPr id="0" name=""/>
        <dsp:cNvSpPr/>
      </dsp:nvSpPr>
      <dsp:spPr>
        <a:xfrm>
          <a:off x="9294514" y="1059575"/>
          <a:ext cx="2031690" cy="26356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71450" lvl="1" indent="-171450" algn="l" defTabSz="755650">
            <a:lnSpc>
              <a:spcPct val="90000"/>
            </a:lnSpc>
            <a:spcBef>
              <a:spcPct val="0"/>
            </a:spcBef>
            <a:spcAft>
              <a:spcPct val="15000"/>
            </a:spcAft>
            <a:buChar char="•"/>
          </a:pPr>
          <a:r>
            <a:rPr lang="en-US" sz="1700" kern="1200" dirty="0"/>
            <a:t>Present day</a:t>
          </a:r>
        </a:p>
        <a:p>
          <a:pPr marL="171450" lvl="1" indent="-171450" algn="l" defTabSz="755650">
            <a:lnSpc>
              <a:spcPct val="90000"/>
            </a:lnSpc>
            <a:spcBef>
              <a:spcPct val="0"/>
            </a:spcBef>
            <a:spcAft>
              <a:spcPct val="15000"/>
            </a:spcAft>
            <a:buChar char="•"/>
          </a:pPr>
          <a:endParaRPr lang="en-US" sz="1700" kern="1200" dirty="0"/>
        </a:p>
        <a:p>
          <a:pPr marL="171450" lvl="1" indent="-171450" algn="l" defTabSz="755650">
            <a:lnSpc>
              <a:spcPct val="90000"/>
            </a:lnSpc>
            <a:spcBef>
              <a:spcPct val="0"/>
            </a:spcBef>
            <a:spcAft>
              <a:spcPct val="15000"/>
            </a:spcAft>
            <a:buChar char="•"/>
          </a:pPr>
          <a:r>
            <a:rPr lang="en-US" sz="1700" kern="1200" dirty="0"/>
            <a:t>App delivery and storage independent of location or hardware;</a:t>
          </a:r>
        </a:p>
        <a:p>
          <a:pPr marL="171450" lvl="1" indent="-171450" algn="l" defTabSz="755650">
            <a:lnSpc>
              <a:spcPct val="90000"/>
            </a:lnSpc>
            <a:spcBef>
              <a:spcPct val="0"/>
            </a:spcBef>
            <a:spcAft>
              <a:spcPct val="15000"/>
            </a:spcAft>
            <a:buChar char="•"/>
          </a:pPr>
          <a:r>
            <a:rPr lang="en-US" sz="1700" kern="1200" dirty="0"/>
            <a:t>1998- DPA</a:t>
          </a:r>
        </a:p>
        <a:p>
          <a:pPr marL="171450" lvl="1" indent="-171450" algn="l" defTabSz="755650">
            <a:lnSpc>
              <a:spcPct val="90000"/>
            </a:lnSpc>
            <a:spcBef>
              <a:spcPct val="0"/>
            </a:spcBef>
            <a:spcAft>
              <a:spcPct val="15000"/>
            </a:spcAft>
            <a:buChar char="•"/>
          </a:pPr>
          <a:r>
            <a:rPr lang="en-US" sz="1700" kern="1200" dirty="0"/>
            <a:t>2003-CanSpam</a:t>
          </a:r>
        </a:p>
        <a:p>
          <a:pPr marL="171450" lvl="1" indent="-171450" algn="l" defTabSz="755650">
            <a:lnSpc>
              <a:spcPct val="90000"/>
            </a:lnSpc>
            <a:spcBef>
              <a:spcPct val="0"/>
            </a:spcBef>
            <a:spcAft>
              <a:spcPct val="15000"/>
            </a:spcAft>
            <a:buChar char="•"/>
          </a:pPr>
          <a:r>
            <a:rPr lang="en-US" sz="1700" kern="1200" dirty="0"/>
            <a:t>2004- SPF</a:t>
          </a:r>
        </a:p>
        <a:p>
          <a:pPr marL="171450" lvl="1" indent="-171450" algn="l" defTabSz="755650">
            <a:lnSpc>
              <a:spcPct val="90000"/>
            </a:lnSpc>
            <a:spcBef>
              <a:spcPct val="0"/>
            </a:spcBef>
            <a:spcAft>
              <a:spcPct val="15000"/>
            </a:spcAft>
            <a:buChar char="•"/>
          </a:pPr>
          <a:r>
            <a:rPr lang="en-US" sz="1700" kern="1200" dirty="0"/>
            <a:t>2007 - </a:t>
          </a:r>
          <a:r>
            <a:rPr lang="en-US" sz="1700" kern="1200" dirty="0" err="1"/>
            <a:t>Iphone</a:t>
          </a:r>
          <a:endParaRPr lang="en-US" sz="1700" kern="1200" dirty="0"/>
        </a:p>
      </dsp:txBody>
      <dsp:txXfrm>
        <a:off x="9294514" y="1059575"/>
        <a:ext cx="2031690" cy="263566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3BFAD2-D1EC-4150-955D-C86BEE102233}">
      <dsp:nvSpPr>
        <dsp:cNvPr id="0" name=""/>
        <dsp:cNvSpPr/>
      </dsp:nvSpPr>
      <dsp:spPr>
        <a:xfrm rot="5400000">
          <a:off x="2785999" y="91518"/>
          <a:ext cx="1390366" cy="1209618"/>
        </a:xfrm>
        <a:prstGeom prst="hexagon">
          <a:avLst>
            <a:gd name="adj" fmla="val 25000"/>
            <a:gd name="vf" fmla="val 11547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CRM</a:t>
          </a:r>
        </a:p>
      </dsp:txBody>
      <dsp:txXfrm rot="-5400000">
        <a:off x="3064872" y="217809"/>
        <a:ext cx="832620" cy="957036"/>
      </dsp:txXfrm>
    </dsp:sp>
    <dsp:sp modelId="{81EBB5EC-4A16-424D-AD56-F71811596608}">
      <dsp:nvSpPr>
        <dsp:cNvPr id="0" name=""/>
        <dsp:cNvSpPr/>
      </dsp:nvSpPr>
      <dsp:spPr>
        <a:xfrm>
          <a:off x="4122697" y="279218"/>
          <a:ext cx="1551648" cy="8342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dirty="0"/>
            <a:t>Customer relationship management</a:t>
          </a:r>
        </a:p>
      </dsp:txBody>
      <dsp:txXfrm>
        <a:off x="4122697" y="279218"/>
        <a:ext cx="1551648" cy="834219"/>
      </dsp:txXfrm>
    </dsp:sp>
    <dsp:sp modelId="{F825FE6E-4973-4A6F-B149-82DD565E486F}">
      <dsp:nvSpPr>
        <dsp:cNvPr id="0" name=""/>
        <dsp:cNvSpPr/>
      </dsp:nvSpPr>
      <dsp:spPr>
        <a:xfrm rot="5400000">
          <a:off x="1479611" y="91518"/>
          <a:ext cx="1390366" cy="1209618"/>
        </a:xfrm>
        <a:prstGeom prst="hexagon">
          <a:avLst>
            <a:gd name="adj" fmla="val 25000"/>
            <a:gd name="vf" fmla="val 11547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377950">
            <a:lnSpc>
              <a:spcPct val="90000"/>
            </a:lnSpc>
            <a:spcBef>
              <a:spcPct val="0"/>
            </a:spcBef>
            <a:spcAft>
              <a:spcPct val="35000"/>
            </a:spcAft>
            <a:buNone/>
          </a:pPr>
          <a:r>
            <a:rPr lang="en-US" sz="3100" kern="1200" dirty="0"/>
            <a:t>HRM</a:t>
          </a:r>
        </a:p>
      </dsp:txBody>
      <dsp:txXfrm rot="-5400000">
        <a:off x="1758484" y="217809"/>
        <a:ext cx="832620" cy="957036"/>
      </dsp:txXfrm>
    </dsp:sp>
    <dsp:sp modelId="{99480464-C451-422F-9196-3D9A5FA71327}">
      <dsp:nvSpPr>
        <dsp:cNvPr id="0" name=""/>
        <dsp:cNvSpPr/>
      </dsp:nvSpPr>
      <dsp:spPr>
        <a:xfrm rot="5400000">
          <a:off x="2130302" y="1271661"/>
          <a:ext cx="1390366" cy="1209618"/>
        </a:xfrm>
        <a:prstGeom prst="hexagon">
          <a:avLst>
            <a:gd name="adj" fmla="val 25000"/>
            <a:gd name="vf" fmla="val 11547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AIS</a:t>
          </a:r>
        </a:p>
      </dsp:txBody>
      <dsp:txXfrm rot="-5400000">
        <a:off x="2409175" y="1397952"/>
        <a:ext cx="832620" cy="957036"/>
      </dsp:txXfrm>
    </dsp:sp>
    <dsp:sp modelId="{03B342EE-7D60-4444-97DD-652EDC7E4233}">
      <dsp:nvSpPr>
        <dsp:cNvPr id="0" name=""/>
        <dsp:cNvSpPr/>
      </dsp:nvSpPr>
      <dsp:spPr>
        <a:xfrm>
          <a:off x="669027" y="1459361"/>
          <a:ext cx="1501595" cy="8342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r" defTabSz="755650">
            <a:lnSpc>
              <a:spcPct val="90000"/>
            </a:lnSpc>
            <a:spcBef>
              <a:spcPct val="0"/>
            </a:spcBef>
            <a:spcAft>
              <a:spcPct val="35000"/>
            </a:spcAft>
            <a:buNone/>
          </a:pPr>
          <a:r>
            <a:rPr lang="en-US" sz="1700" kern="1200" dirty="0"/>
            <a:t>Accounting information systems</a:t>
          </a:r>
        </a:p>
      </dsp:txBody>
      <dsp:txXfrm>
        <a:off x="669027" y="1459361"/>
        <a:ext cx="1501595" cy="834219"/>
      </dsp:txXfrm>
    </dsp:sp>
    <dsp:sp modelId="{9B0F59EE-38E2-4DFF-9B9E-AAD4168F54C6}">
      <dsp:nvSpPr>
        <dsp:cNvPr id="0" name=""/>
        <dsp:cNvSpPr/>
      </dsp:nvSpPr>
      <dsp:spPr>
        <a:xfrm rot="5400000">
          <a:off x="3436690" y="1271661"/>
          <a:ext cx="1390366" cy="1209618"/>
        </a:xfrm>
        <a:prstGeom prst="hexagon">
          <a:avLst>
            <a:gd name="adj" fmla="val 25000"/>
            <a:gd name="vf" fmla="val 11547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rot="-5400000">
        <a:off x="3715563" y="1397952"/>
        <a:ext cx="832620" cy="957036"/>
      </dsp:txXfrm>
    </dsp:sp>
    <dsp:sp modelId="{80180B16-1325-494A-B999-A002EFEF2531}">
      <dsp:nvSpPr>
        <dsp:cNvPr id="0" name=""/>
        <dsp:cNvSpPr/>
      </dsp:nvSpPr>
      <dsp:spPr>
        <a:xfrm rot="5400000">
          <a:off x="2785999" y="2451804"/>
          <a:ext cx="1390366" cy="1209618"/>
        </a:xfrm>
        <a:prstGeom prst="hexagon">
          <a:avLst>
            <a:gd name="adj" fmla="val 25000"/>
            <a:gd name="vf" fmla="val 11547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DSS</a:t>
          </a:r>
        </a:p>
      </dsp:txBody>
      <dsp:txXfrm rot="-5400000">
        <a:off x="3064872" y="2578095"/>
        <a:ext cx="832620" cy="957036"/>
      </dsp:txXfrm>
    </dsp:sp>
    <dsp:sp modelId="{E1253BC5-D00D-418C-9789-730E0FD051C0}">
      <dsp:nvSpPr>
        <dsp:cNvPr id="0" name=""/>
        <dsp:cNvSpPr/>
      </dsp:nvSpPr>
      <dsp:spPr>
        <a:xfrm>
          <a:off x="4122697" y="2639504"/>
          <a:ext cx="1551648" cy="8342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dirty="0"/>
            <a:t>Decision support systems</a:t>
          </a:r>
        </a:p>
      </dsp:txBody>
      <dsp:txXfrm>
        <a:off x="4122697" y="2639504"/>
        <a:ext cx="1551648" cy="834219"/>
      </dsp:txXfrm>
    </dsp:sp>
    <dsp:sp modelId="{3DB920B7-90B6-4B2F-A12C-C53466D07425}">
      <dsp:nvSpPr>
        <dsp:cNvPr id="0" name=""/>
        <dsp:cNvSpPr/>
      </dsp:nvSpPr>
      <dsp:spPr>
        <a:xfrm rot="5400000">
          <a:off x="1479611" y="2451804"/>
          <a:ext cx="1390366" cy="1209618"/>
        </a:xfrm>
        <a:prstGeom prst="hexagon">
          <a:avLst>
            <a:gd name="adj" fmla="val 25000"/>
            <a:gd name="vf" fmla="val 11547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511300">
            <a:lnSpc>
              <a:spcPct val="90000"/>
            </a:lnSpc>
            <a:spcBef>
              <a:spcPct val="0"/>
            </a:spcBef>
            <a:spcAft>
              <a:spcPct val="35000"/>
            </a:spcAft>
            <a:buNone/>
          </a:pPr>
          <a:r>
            <a:rPr lang="en-US" sz="3400" kern="1200" dirty="0"/>
            <a:t>OAS</a:t>
          </a:r>
        </a:p>
      </dsp:txBody>
      <dsp:txXfrm rot="-5400000">
        <a:off x="1758484" y="2578095"/>
        <a:ext cx="832620" cy="957036"/>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08/layout/AlternatingHexagons">
  <dgm:title val=""/>
  <dgm:desc val=""/>
  <dgm:catLst>
    <dgm:cat type="list" pri="1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dir/>
      <dgm:animLvl val="lvl"/>
    </dgm:varLst>
    <dgm:alg type="lin">
      <dgm:param type="linDir" val="fromT"/>
    </dgm:alg>
    <dgm:shape xmlns:r="http://schemas.openxmlformats.org/officeDocument/2006/relationships" r:blip="">
      <dgm:adjLst/>
    </dgm:shape>
    <dgm:constrLst>
      <dgm:constr type="primFontSz" for="des" forName="Parent1" val="65"/>
      <dgm:constr type="primFontSz" for="des" forName="Childtext1" refType="primFontSz" refFor="des" refForName="Parent1" op="lte"/>
      <dgm:constr type="w" for="ch" forName="composite" refType="w"/>
      <dgm:constr type="h" for="ch" forName="composite" refType="h"/>
      <dgm:constr type="h" for="ch" forName="spaceBetweenRectangles" refType="w" refFor="ch" refForName="composite" fact="-0.042"/>
      <dgm:constr type="sp" refType="h" refFor="ch" refForName="composite" op="equ" fact="0.1"/>
    </dgm:constrLst>
    <dgm:forEach name="nodesForEach" axis="ch" ptType="node">
      <dgm:layoutNode name="composite">
        <dgm:alg type="composite">
          <dgm:param type="ar" val="3.6"/>
        </dgm:alg>
        <dgm:shape xmlns:r="http://schemas.openxmlformats.org/officeDocument/2006/relationships" r:blip="">
          <dgm:adjLst/>
        </dgm:shape>
        <dgm:choose name="Name1">
          <dgm:if name="Name2" func="var" arg="dir" op="equ" val="norm">
            <dgm:choose name="Name3">
              <dgm:if name="Name4" axis="self" ptType="node" func="posOdd" op="equ" val="1">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dgm:constr type="h" for="ch" forName="BalanceSpacing" refType="h" fact="0.1"/>
                  <dgm:constr type="l" for="ch" forName="BalanceSpacing1" refType="w" fact="0.69"/>
                  <dgm:constr type="t" for="ch" forName="BalanceSpacing1" refType="h" fact="0.2"/>
                  <dgm:constr type="w" for="ch" forName="BalanceSpacing1" refType="w" fact="0.31"/>
                  <dgm:constr type="h" for="ch" forName="BalanceSpacing1" refType="h" fact="0.6"/>
                </dgm:constrLst>
              </dgm:if>
              <dgm:else name="Name5">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 type="l" for="ch" forName="BalanceSpacing1" refType="w" fact="0"/>
                  <dgm:constr type="t" for="ch" forName="BalanceSpacing1" refType="h" fact="0.2"/>
                  <dgm:constr type="w" for="ch" forName="BalanceSpacing1" refType="w" fact="0.3"/>
                  <dgm:constr type="h" for="ch" forName="BalanceSpacing1" refType="h" fact="0.6"/>
                </dgm:constrLst>
              </dgm:else>
            </dgm:choose>
          </dgm:if>
          <dgm:else name="Name6">
            <dgm:choose name="Name7">
              <dgm:if name="Name8" axis="self" ptType="node" func="posOdd" op="equ" val="1">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Lst>
              </dgm:if>
              <dgm:else name="Name9">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fact="0.18"/>
                  <dgm:constr type="h" for="ch" forName="BalanceSpacing" refType="h"/>
                </dgm:constrLst>
              </dgm:else>
            </dgm:choose>
          </dgm:else>
        </dgm:choose>
        <dgm:layoutNode name="Parent1" styleLbl="node1">
          <dgm:varLst>
            <dgm:chMax val="1"/>
            <dgm:chPref val="1"/>
            <dgm:bulletEnabled val="1"/>
          </dgm:varLst>
          <dgm:alg type="tx"/>
          <dgm:shape xmlns:r="http://schemas.openxmlformats.org/officeDocument/2006/relationships" rot="90" type="hexagon" r:blip="">
            <dgm:adjLst>
              <dgm:adj idx="1" val="0.25"/>
              <dgm:adj idx="2" val="1.154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hildtext1" styleLbl="revTx">
          <dgm:varLst>
            <dgm:chMax val="0"/>
            <dgm:chPref val="0"/>
            <dgm:bulletEnabled val="1"/>
          </dgm:varLst>
          <dgm:choose name="Name10">
            <dgm:if name="Name11" func="var" arg="dir" op="equ" val="norm">
              <dgm:choose name="Name12">
                <dgm:if name="Name13" axis="self" ptType="node" func="posOdd" op="equ" val="1">
                  <dgm:alg type="tx">
                    <dgm:param type="parTxLTRAlign" val="l"/>
                  </dgm:alg>
                </dgm:if>
                <dgm:else name="Name14">
                  <dgm:alg type="tx">
                    <dgm:param type="parTxLTRAlign" val="r"/>
                  </dgm:alg>
                </dgm:else>
              </dgm:choose>
            </dgm:if>
            <dgm:else name="Name15">
              <dgm:choose name="Name16">
                <dgm:if name="Name17" axis="self" ptType="node" func="posOdd" op="equ" val="1">
                  <dgm:alg type="tx">
                    <dgm:param type="parTxLTRAlign" val="r"/>
                  </dgm:alg>
                </dgm:if>
                <dgm:else name="Name18">
                  <dgm:alg type="tx">
                    <dgm:param type="parTxLTRAlign" val="l"/>
                  </dgm:alg>
                </dgm:else>
              </dgm:choose>
            </dgm:else>
          </dgm:choose>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BalanceSpacing">
          <dgm:alg type="sp"/>
          <dgm:shape xmlns:r="http://schemas.openxmlformats.org/officeDocument/2006/relationships" r:blip="">
            <dgm:adjLst/>
          </dgm:shape>
        </dgm:layoutNode>
        <dgm:layoutNode name="BalanceSpacing1">
          <dgm:alg type="sp"/>
          <dgm:shape xmlns:r="http://schemas.openxmlformats.org/officeDocument/2006/relationships" r:blip="">
            <dgm:adjLst/>
          </dgm:shape>
        </dgm:layoutNode>
        <dgm:forEach name="Name19" axis="followSib" ptType="sibTrans" hideLastTrans="0" cnt="1">
          <dgm:layoutNode name="Accent1Text" styleLbl="node1">
            <dgm:alg type="tx"/>
            <dgm:shape xmlns:r="http://schemas.openxmlformats.org/officeDocument/2006/relationships" rot="90" type="hexagon" r:blip="">
              <dgm:adjLst>
                <dgm:adj idx="1" val="0.25"/>
                <dgm:adj idx="2" val="1.1547"/>
              </dgm:adjLst>
            </dgm:shape>
            <dgm:presOf axis="self" ptType="sibTrans"/>
            <dgm:constrLst>
              <dgm:constr type="lMarg"/>
              <dgm:constr type="rMarg"/>
              <dgm:constr type="tMarg"/>
              <dgm:constr type="bMarg"/>
            </dgm:constrLst>
            <dgm:ruleLst>
              <dgm:rule type="primFontSz" val="5" fact="NaN" max="NaN"/>
            </dgm:ruleLst>
          </dgm:layoutNode>
        </dgm:forEach>
      </dgm:layoutNode>
      <dgm:forEach name="Name2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B233D07-77A2-4174-A0B7-35D8526E922A}" type="datetimeFigureOut">
              <a:rPr lang="en-US" smtClean="0"/>
              <a:t>5/30/2019</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565F44D8-CE69-4304-A037-4D0A3DCC2087}"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5863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B233D07-77A2-4174-A0B7-35D8526E922A}" type="datetimeFigureOut">
              <a:rPr lang="en-US" smtClean="0"/>
              <a:t>5/30/2019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5F44D8-CE69-4304-A037-4D0A3DCC2087}"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715374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B233D07-77A2-4174-A0B7-35D8526E922A}" type="datetimeFigureOut">
              <a:rPr lang="en-US" smtClean="0"/>
              <a:t>5/30/2019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5F44D8-CE69-4304-A037-4D0A3DCC2087}"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521918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B233D07-77A2-4174-A0B7-35D8526E922A}" type="datetimeFigureOut">
              <a:rPr lang="en-US" smtClean="0"/>
              <a:t>5/30/2019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5F44D8-CE69-4304-A037-4D0A3DCC2087}"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066944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B233D07-77A2-4174-A0B7-35D8526E922A}" type="datetimeFigureOut">
              <a:rPr lang="en-US" smtClean="0"/>
              <a:t>5/30/2019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5F44D8-CE69-4304-A037-4D0A3DCC2087}"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365101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B233D07-77A2-4174-A0B7-35D8526E922A}" type="datetimeFigureOut">
              <a:rPr lang="en-US" smtClean="0"/>
              <a:t>5/30/2019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5F44D8-CE69-4304-A037-4D0A3DCC2087}"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62516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B233D07-77A2-4174-A0B7-35D8526E922A}" type="datetimeFigureOut">
              <a:rPr lang="en-US" smtClean="0"/>
              <a:t>5/30/2019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65F44D8-CE69-4304-A037-4D0A3DCC2087}"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08195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B233D07-77A2-4174-A0B7-35D8526E922A}" type="datetimeFigureOut">
              <a:rPr lang="en-US" smtClean="0"/>
              <a:t>5/30/2019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65F44D8-CE69-4304-A037-4D0A3DCC2087}"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747795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233D07-77A2-4174-A0B7-35D8526E922A}" type="datetimeFigureOut">
              <a:rPr lang="en-US" smtClean="0"/>
              <a:t>5/30/2019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65F44D8-CE69-4304-A037-4D0A3DCC2087}" type="slidenum">
              <a:rPr lang="en-US" smtClean="0"/>
              <a:t>‹#›</a:t>
            </a:fld>
            <a:endParaRPr lang="en-US"/>
          </a:p>
        </p:txBody>
      </p:sp>
    </p:spTree>
    <p:extLst>
      <p:ext uri="{BB962C8B-B14F-4D97-AF65-F5344CB8AC3E}">
        <p14:creationId xmlns:p14="http://schemas.microsoft.com/office/powerpoint/2010/main" val="3324607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B233D07-77A2-4174-A0B7-35D8526E922A}" type="datetimeFigureOut">
              <a:rPr lang="en-US" smtClean="0"/>
              <a:t>5/30/2019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5F44D8-CE69-4304-A037-4D0A3DCC2087}"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501038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1B233D07-77A2-4174-A0B7-35D8526E922A}" type="datetimeFigureOut">
              <a:rPr lang="en-US" smtClean="0"/>
              <a:t>5/30/2019</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565F44D8-CE69-4304-A037-4D0A3DCC2087}"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867942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1B233D07-77A2-4174-A0B7-35D8526E922A}" type="datetimeFigureOut">
              <a:rPr lang="en-US" smtClean="0"/>
              <a:t>5/30/2019</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565F44D8-CE69-4304-A037-4D0A3DCC2087}"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019752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C775B5-D7C3-4D82-9F90-6E98295C13DA}"/>
              </a:ext>
            </a:extLst>
          </p:cNvPr>
          <p:cNvSpPr>
            <a:spLocks noGrp="1"/>
          </p:cNvSpPr>
          <p:nvPr>
            <p:ph type="ctrTitle"/>
          </p:nvPr>
        </p:nvSpPr>
        <p:spPr/>
        <p:txBody>
          <a:bodyPr>
            <a:noAutofit/>
          </a:bodyPr>
          <a:lstStyle/>
          <a:p>
            <a:r>
              <a:rPr lang="en-US" sz="2800" b="1" dirty="0"/>
              <a:t>Is B2B marketing automation still actual?</a:t>
            </a:r>
            <a:endParaRPr lang="en-US" sz="2800" dirty="0"/>
          </a:p>
        </p:txBody>
      </p:sp>
      <p:sp>
        <p:nvSpPr>
          <p:cNvPr id="3" name="Subtitle 2">
            <a:extLst>
              <a:ext uri="{FF2B5EF4-FFF2-40B4-BE49-F238E27FC236}">
                <a16:creationId xmlns:a16="http://schemas.microsoft.com/office/drawing/2014/main" id="{A21D4866-7B6F-4143-877C-B1FBA1159EFE}"/>
              </a:ext>
            </a:extLst>
          </p:cNvPr>
          <p:cNvSpPr>
            <a:spLocks noGrp="1"/>
          </p:cNvSpPr>
          <p:nvPr>
            <p:ph type="subTitle" idx="1"/>
          </p:nvPr>
        </p:nvSpPr>
        <p:spPr/>
        <p:txBody>
          <a:bodyPr/>
          <a:lstStyle/>
          <a:p>
            <a:r>
              <a:rPr lang="en-US" dirty="0"/>
              <a:t>DRD. Codrin Teiu</a:t>
            </a:r>
          </a:p>
          <a:p>
            <a:r>
              <a:rPr lang="en-US" dirty="0" err="1"/>
              <a:t>Alexandru</a:t>
            </a:r>
            <a:r>
              <a:rPr lang="en-US" dirty="0"/>
              <a:t> </a:t>
            </a:r>
            <a:r>
              <a:rPr lang="en-US" dirty="0" err="1"/>
              <a:t>Ioan</a:t>
            </a:r>
            <a:r>
              <a:rPr lang="en-US" dirty="0"/>
              <a:t> </a:t>
            </a:r>
            <a:r>
              <a:rPr lang="en-US" dirty="0" err="1"/>
              <a:t>Cuza</a:t>
            </a:r>
            <a:r>
              <a:rPr lang="en-US" dirty="0"/>
              <a:t> University of Iasi</a:t>
            </a:r>
          </a:p>
        </p:txBody>
      </p:sp>
    </p:spTree>
    <p:extLst>
      <p:ext uri="{BB962C8B-B14F-4D97-AF65-F5344CB8AC3E}">
        <p14:creationId xmlns:p14="http://schemas.microsoft.com/office/powerpoint/2010/main" val="19534529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E62DF8-70F8-4E74-AE3C-F2C09EE01F0F}"/>
              </a:ext>
            </a:extLst>
          </p:cNvPr>
          <p:cNvSpPr>
            <a:spLocks noGrp="1"/>
          </p:cNvSpPr>
          <p:nvPr>
            <p:ph type="title"/>
          </p:nvPr>
        </p:nvSpPr>
        <p:spPr/>
        <p:txBody>
          <a:bodyPr/>
          <a:lstStyle/>
          <a:p>
            <a:r>
              <a:rPr lang="en-US" dirty="0"/>
              <a:t>COMMENTS</a:t>
            </a:r>
          </a:p>
        </p:txBody>
      </p:sp>
      <p:sp>
        <p:nvSpPr>
          <p:cNvPr id="3" name="Content Placeholder 2">
            <a:extLst>
              <a:ext uri="{FF2B5EF4-FFF2-40B4-BE49-F238E27FC236}">
                <a16:creationId xmlns:a16="http://schemas.microsoft.com/office/drawing/2014/main" id="{17591E8E-A3CA-488A-A7EF-FC28D8457631}"/>
              </a:ext>
            </a:extLst>
          </p:cNvPr>
          <p:cNvSpPr>
            <a:spLocks noGrp="1"/>
          </p:cNvSpPr>
          <p:nvPr>
            <p:ph idx="1"/>
          </p:nvPr>
        </p:nvSpPr>
        <p:spPr/>
        <p:txBody>
          <a:bodyPr/>
          <a:lstStyle/>
          <a:p>
            <a:r>
              <a:rPr lang="en-US" dirty="0"/>
              <a:t>Actual references?</a:t>
            </a:r>
          </a:p>
          <a:p>
            <a:r>
              <a:rPr lang="en-US" dirty="0"/>
              <a:t>What is the distribution of the companies?</a:t>
            </a:r>
          </a:p>
          <a:p>
            <a:r>
              <a:rPr lang="en-US" dirty="0"/>
              <a:t>GDPR?</a:t>
            </a:r>
          </a:p>
          <a:p>
            <a:r>
              <a:rPr lang="en-US" dirty="0"/>
              <a:t>Evidence for ascending trend conclusion</a:t>
            </a:r>
          </a:p>
          <a:p>
            <a:r>
              <a:rPr lang="en-US" dirty="0"/>
              <a:t>Implying that the increase of decrease of this field is about the number of emails sent to one contact and the “happiness” of them receive these emails</a:t>
            </a:r>
          </a:p>
        </p:txBody>
      </p:sp>
    </p:spTree>
    <p:extLst>
      <p:ext uri="{BB962C8B-B14F-4D97-AF65-F5344CB8AC3E}">
        <p14:creationId xmlns:p14="http://schemas.microsoft.com/office/powerpoint/2010/main" val="14415756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AE7F8CB-C06F-4669-99E8-36ACFCD927AC}"/>
              </a:ext>
            </a:extLst>
          </p:cNvPr>
          <p:cNvPicPr/>
          <p:nvPr/>
        </p:nvPicPr>
        <p:blipFill>
          <a:blip r:embed="rId2"/>
          <a:stretch>
            <a:fillRect/>
          </a:stretch>
        </p:blipFill>
        <p:spPr>
          <a:xfrm>
            <a:off x="1232453" y="278296"/>
            <a:ext cx="10416208" cy="5486400"/>
          </a:xfrm>
          <a:prstGeom prst="rect">
            <a:avLst/>
          </a:prstGeom>
        </p:spPr>
      </p:pic>
    </p:spTree>
    <p:extLst>
      <p:ext uri="{BB962C8B-B14F-4D97-AF65-F5344CB8AC3E}">
        <p14:creationId xmlns:p14="http://schemas.microsoft.com/office/powerpoint/2010/main" val="14793895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C688695-3599-4A7B-8562-6C8FA583CAB3}"/>
              </a:ext>
            </a:extLst>
          </p:cNvPr>
          <p:cNvPicPr/>
          <p:nvPr/>
        </p:nvPicPr>
        <p:blipFill>
          <a:blip r:embed="rId2"/>
          <a:stretch>
            <a:fillRect/>
          </a:stretch>
        </p:blipFill>
        <p:spPr>
          <a:xfrm>
            <a:off x="1364974" y="331304"/>
            <a:ext cx="9740348" cy="4810539"/>
          </a:xfrm>
          <a:prstGeom prst="rect">
            <a:avLst/>
          </a:prstGeom>
        </p:spPr>
      </p:pic>
      <p:sp>
        <p:nvSpPr>
          <p:cNvPr id="5" name="TextBox 4">
            <a:extLst>
              <a:ext uri="{FF2B5EF4-FFF2-40B4-BE49-F238E27FC236}">
                <a16:creationId xmlns:a16="http://schemas.microsoft.com/office/drawing/2014/main" id="{EFF2D35B-02AD-4E55-8995-D045DE223D0F}"/>
              </a:ext>
            </a:extLst>
          </p:cNvPr>
          <p:cNvSpPr txBox="1"/>
          <p:nvPr/>
        </p:nvSpPr>
        <p:spPr>
          <a:xfrm>
            <a:off x="4142509" y="5306291"/>
            <a:ext cx="4073236" cy="369332"/>
          </a:xfrm>
          <a:prstGeom prst="rect">
            <a:avLst/>
          </a:prstGeom>
          <a:noFill/>
        </p:spPr>
        <p:txBody>
          <a:bodyPr wrap="square" rtlCol="0">
            <a:spAutoFit/>
          </a:bodyPr>
          <a:lstStyle/>
          <a:p>
            <a:r>
              <a:rPr lang="en-US" dirty="0"/>
              <a:t>Oracle, 2017 to 2019 sending volume</a:t>
            </a:r>
          </a:p>
        </p:txBody>
      </p:sp>
    </p:spTree>
    <p:extLst>
      <p:ext uri="{BB962C8B-B14F-4D97-AF65-F5344CB8AC3E}">
        <p14:creationId xmlns:p14="http://schemas.microsoft.com/office/powerpoint/2010/main" val="23398891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9CD0A-D692-4D63-ACB5-C5BFAFB58A1A}"/>
              </a:ext>
            </a:extLst>
          </p:cNvPr>
          <p:cNvSpPr>
            <a:spLocks noGrp="1"/>
          </p:cNvSpPr>
          <p:nvPr>
            <p:ph type="title"/>
          </p:nvPr>
        </p:nvSpPr>
        <p:spPr/>
        <p:txBody>
          <a:bodyPr/>
          <a:lstStyle/>
          <a:p>
            <a:r>
              <a:rPr lang="en-US" dirty="0"/>
              <a:t>THANK YOU!</a:t>
            </a:r>
          </a:p>
        </p:txBody>
      </p:sp>
    </p:spTree>
    <p:extLst>
      <p:ext uri="{BB962C8B-B14F-4D97-AF65-F5344CB8AC3E}">
        <p14:creationId xmlns:p14="http://schemas.microsoft.com/office/powerpoint/2010/main" val="1027805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9DD636-961D-4F94-A519-945388292DBF}"/>
              </a:ext>
            </a:extLst>
          </p:cNvPr>
          <p:cNvSpPr>
            <a:spLocks noGrp="1"/>
          </p:cNvSpPr>
          <p:nvPr>
            <p:ph type="title"/>
          </p:nvPr>
        </p:nvSpPr>
        <p:spPr/>
        <p:txBody>
          <a:bodyPr/>
          <a:lstStyle/>
          <a:p>
            <a:r>
              <a:rPr lang="en-US" dirty="0"/>
              <a:t>What is a Management Information System?</a:t>
            </a:r>
          </a:p>
        </p:txBody>
      </p:sp>
      <p:graphicFrame>
        <p:nvGraphicFramePr>
          <p:cNvPr id="4" name="Content Placeholder 3">
            <a:extLst>
              <a:ext uri="{FF2B5EF4-FFF2-40B4-BE49-F238E27FC236}">
                <a16:creationId xmlns:a16="http://schemas.microsoft.com/office/drawing/2014/main" id="{DEB76362-0ECF-4382-8E4F-6D441962DA16}"/>
              </a:ext>
            </a:extLst>
          </p:cNvPr>
          <p:cNvGraphicFramePr>
            <a:graphicFrameLocks noGrp="1"/>
          </p:cNvGraphicFramePr>
          <p:nvPr>
            <p:ph idx="1"/>
            <p:extLst>
              <p:ext uri="{D42A27DB-BD31-4B8C-83A1-F6EECF244321}">
                <p14:modId xmlns:p14="http://schemas.microsoft.com/office/powerpoint/2010/main" val="2927330516"/>
              </p:ext>
            </p:extLst>
          </p:nvPr>
        </p:nvGraphicFramePr>
        <p:xfrm>
          <a:off x="1450975" y="2016125"/>
          <a:ext cx="9604375" cy="34496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389241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229D81-C70A-4F43-BE26-9C3A7441CB7D}"/>
              </a:ext>
            </a:extLst>
          </p:cNvPr>
          <p:cNvSpPr>
            <a:spLocks noGrp="1"/>
          </p:cNvSpPr>
          <p:nvPr>
            <p:ph type="title"/>
          </p:nvPr>
        </p:nvSpPr>
        <p:spPr/>
        <p:txBody>
          <a:bodyPr/>
          <a:lstStyle/>
          <a:p>
            <a:r>
              <a:rPr lang="en-US" dirty="0"/>
              <a:t>EVOLUTION</a:t>
            </a:r>
          </a:p>
        </p:txBody>
      </p:sp>
      <p:graphicFrame>
        <p:nvGraphicFramePr>
          <p:cNvPr id="4" name="Content Placeholder 3">
            <a:extLst>
              <a:ext uri="{FF2B5EF4-FFF2-40B4-BE49-F238E27FC236}">
                <a16:creationId xmlns:a16="http://schemas.microsoft.com/office/drawing/2014/main" id="{45FAA558-5105-4821-915C-681DD6D43EE2}"/>
              </a:ext>
            </a:extLst>
          </p:cNvPr>
          <p:cNvGraphicFramePr>
            <a:graphicFrameLocks noGrp="1"/>
          </p:cNvGraphicFramePr>
          <p:nvPr>
            <p:ph idx="1"/>
            <p:extLst>
              <p:ext uri="{D42A27DB-BD31-4B8C-83A1-F6EECF244321}">
                <p14:modId xmlns:p14="http://schemas.microsoft.com/office/powerpoint/2010/main" val="4080631667"/>
              </p:ext>
            </p:extLst>
          </p:nvPr>
        </p:nvGraphicFramePr>
        <p:xfrm>
          <a:off x="172277" y="2055882"/>
          <a:ext cx="11834191" cy="37220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885941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719E50-C3F3-4F50-9869-397F0A89CEEB}"/>
              </a:ext>
            </a:extLst>
          </p:cNvPr>
          <p:cNvSpPr>
            <a:spLocks noGrp="1"/>
          </p:cNvSpPr>
          <p:nvPr>
            <p:ph type="title"/>
          </p:nvPr>
        </p:nvSpPr>
        <p:spPr/>
        <p:txBody>
          <a:bodyPr/>
          <a:lstStyle/>
          <a:p>
            <a:r>
              <a:rPr lang="en-US" dirty="0"/>
              <a:t>Types of MIS</a:t>
            </a:r>
          </a:p>
        </p:txBody>
      </p:sp>
      <p:graphicFrame>
        <p:nvGraphicFramePr>
          <p:cNvPr id="6" name="Diagram 5">
            <a:extLst>
              <a:ext uri="{FF2B5EF4-FFF2-40B4-BE49-F238E27FC236}">
                <a16:creationId xmlns:a16="http://schemas.microsoft.com/office/drawing/2014/main" id="{6D6C9AF9-872E-4D98-85E6-91FA00866D4C}"/>
              </a:ext>
            </a:extLst>
          </p:cNvPr>
          <p:cNvGraphicFramePr/>
          <p:nvPr>
            <p:extLst>
              <p:ext uri="{D42A27DB-BD31-4B8C-83A1-F6EECF244321}">
                <p14:modId xmlns:p14="http://schemas.microsoft.com/office/powerpoint/2010/main" val="1579544659"/>
              </p:ext>
            </p:extLst>
          </p:nvPr>
        </p:nvGraphicFramePr>
        <p:xfrm>
          <a:off x="2924313" y="2146852"/>
          <a:ext cx="6343374" cy="37529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398560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AEBCC-6260-49D0-A663-21CF149100A2}"/>
              </a:ext>
            </a:extLst>
          </p:cNvPr>
          <p:cNvSpPr>
            <a:spLocks noGrp="1"/>
          </p:cNvSpPr>
          <p:nvPr>
            <p:ph type="title"/>
          </p:nvPr>
        </p:nvSpPr>
        <p:spPr/>
        <p:txBody>
          <a:bodyPr/>
          <a:lstStyle/>
          <a:p>
            <a:r>
              <a:rPr lang="en-US" dirty="0"/>
              <a:t>Marketing automation Systems (MAS)</a:t>
            </a:r>
          </a:p>
        </p:txBody>
      </p:sp>
      <p:sp>
        <p:nvSpPr>
          <p:cNvPr id="3" name="Content Placeholder 2">
            <a:extLst>
              <a:ext uri="{FF2B5EF4-FFF2-40B4-BE49-F238E27FC236}">
                <a16:creationId xmlns:a16="http://schemas.microsoft.com/office/drawing/2014/main" id="{88E5191F-37F4-46A6-8505-D34728A19D7D}"/>
              </a:ext>
            </a:extLst>
          </p:cNvPr>
          <p:cNvSpPr>
            <a:spLocks noGrp="1"/>
          </p:cNvSpPr>
          <p:nvPr>
            <p:ph idx="1"/>
          </p:nvPr>
        </p:nvSpPr>
        <p:spPr/>
        <p:txBody>
          <a:bodyPr/>
          <a:lstStyle/>
          <a:p>
            <a:r>
              <a:rPr lang="en-US" dirty="0"/>
              <a:t>Marketing automation systems (MAS) are today considered to be part of the CRM software family, due to some of the similarities in scope. In most measure, they are rather complementary than overlapping. </a:t>
            </a:r>
          </a:p>
          <a:p>
            <a:endParaRPr lang="en-US" dirty="0"/>
          </a:p>
          <a:p>
            <a:r>
              <a:rPr lang="en-US" dirty="0"/>
              <a:t>MAS would come to support CRM by automating marketing processes in the digital marketing area thus supplying CRM systems the so much desired sales leads. </a:t>
            </a:r>
          </a:p>
          <a:p>
            <a:endParaRPr lang="en-US" dirty="0"/>
          </a:p>
        </p:txBody>
      </p:sp>
    </p:spTree>
    <p:extLst>
      <p:ext uri="{BB962C8B-B14F-4D97-AF65-F5344CB8AC3E}">
        <p14:creationId xmlns:p14="http://schemas.microsoft.com/office/powerpoint/2010/main" val="32942195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314168D-01F8-40FD-8249-9074E0D616E3}"/>
              </a:ext>
            </a:extLst>
          </p:cNvPr>
          <p:cNvGraphicFramePr>
            <a:graphicFrameLocks noGrp="1"/>
          </p:cNvGraphicFramePr>
          <p:nvPr>
            <p:extLst>
              <p:ext uri="{D42A27DB-BD31-4B8C-83A1-F6EECF244321}">
                <p14:modId xmlns:p14="http://schemas.microsoft.com/office/powerpoint/2010/main" val="3788451310"/>
              </p:ext>
            </p:extLst>
          </p:nvPr>
        </p:nvGraphicFramePr>
        <p:xfrm>
          <a:off x="1325217" y="874643"/>
          <a:ext cx="9819861" cy="2930940"/>
        </p:xfrm>
        <a:graphic>
          <a:graphicData uri="http://schemas.openxmlformats.org/drawingml/2006/table">
            <a:tbl>
              <a:tblPr firstRow="1" firstCol="1" bandRow="1">
                <a:tableStyleId>{284E427A-3D55-4303-BF80-6455036E1DE7}</a:tableStyleId>
              </a:tblPr>
              <a:tblGrid>
                <a:gridCol w="4909421">
                  <a:extLst>
                    <a:ext uri="{9D8B030D-6E8A-4147-A177-3AD203B41FA5}">
                      <a16:colId xmlns:a16="http://schemas.microsoft.com/office/drawing/2014/main" val="2447851753"/>
                    </a:ext>
                  </a:extLst>
                </a:gridCol>
                <a:gridCol w="4910440">
                  <a:extLst>
                    <a:ext uri="{9D8B030D-6E8A-4147-A177-3AD203B41FA5}">
                      <a16:colId xmlns:a16="http://schemas.microsoft.com/office/drawing/2014/main" val="1261415319"/>
                    </a:ext>
                  </a:extLst>
                </a:gridCol>
              </a:tblGrid>
              <a:tr h="664818">
                <a:tc gridSpan="2">
                  <a:txBody>
                    <a:bodyPr/>
                    <a:lstStyle/>
                    <a:p>
                      <a:pPr algn="ctr">
                        <a:spcAft>
                          <a:spcPts val="1000"/>
                        </a:spcAft>
                      </a:pPr>
                      <a:r>
                        <a:rPr lang="en-US" sz="2800" dirty="0">
                          <a:effectLst/>
                        </a:rPr>
                        <a:t>Marketing automation systems</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extLst>
                  <a:ext uri="{0D108BD9-81ED-4DB2-BD59-A6C34878D82A}">
                    <a16:rowId xmlns:a16="http://schemas.microsoft.com/office/drawing/2014/main" val="497131240"/>
                  </a:ext>
                </a:extLst>
              </a:tr>
              <a:tr h="664818">
                <a:tc>
                  <a:txBody>
                    <a:bodyPr/>
                    <a:lstStyle/>
                    <a:p>
                      <a:pPr algn="ctr">
                        <a:spcAft>
                          <a:spcPts val="1000"/>
                        </a:spcAft>
                      </a:pPr>
                      <a:r>
                        <a:rPr lang="en-US" sz="2800" b="0" dirty="0">
                          <a:effectLst/>
                        </a:rPr>
                        <a:t>Perspective</a:t>
                      </a:r>
                      <a:endParaRPr lang="en-US" sz="28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1000"/>
                        </a:spcAft>
                      </a:pPr>
                      <a:r>
                        <a:rPr lang="en-US" sz="2800" dirty="0">
                          <a:effectLst/>
                        </a:rPr>
                        <a:t>Definition</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60426458"/>
                  </a:ext>
                </a:extLst>
              </a:tr>
              <a:tr h="936486">
                <a:tc>
                  <a:txBody>
                    <a:bodyPr/>
                    <a:lstStyle/>
                    <a:p>
                      <a:pPr algn="ctr">
                        <a:spcAft>
                          <a:spcPts val="1000"/>
                        </a:spcAft>
                      </a:pPr>
                      <a:r>
                        <a:rPr lang="en-US" sz="3200" b="0" dirty="0">
                          <a:effectLst/>
                        </a:rPr>
                        <a:t>Operational</a:t>
                      </a:r>
                      <a:endParaRPr lang="en-US" sz="32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spcAft>
                          <a:spcPts val="1000"/>
                        </a:spcAft>
                      </a:pPr>
                      <a:r>
                        <a:rPr lang="en-US" sz="1800" dirty="0">
                          <a:effectLst/>
                        </a:rPr>
                        <a:t>Marketing automation is a software tool used to support operational efforts when creating structure around a marketing campaign.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74626196"/>
                  </a:ext>
                </a:extLst>
              </a:tr>
              <a:tr h="664818">
                <a:tc>
                  <a:txBody>
                    <a:bodyPr/>
                    <a:lstStyle/>
                    <a:p>
                      <a:pPr algn="ctr">
                        <a:spcAft>
                          <a:spcPts val="1000"/>
                        </a:spcAft>
                      </a:pPr>
                      <a:r>
                        <a:rPr lang="en-US" sz="3200" b="0" dirty="0">
                          <a:effectLst/>
                        </a:rPr>
                        <a:t>Strategic</a:t>
                      </a:r>
                      <a:endParaRPr lang="en-US" sz="32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spcAft>
                          <a:spcPts val="1000"/>
                        </a:spcAft>
                      </a:pPr>
                      <a:r>
                        <a:rPr lang="en-US" sz="1800" dirty="0">
                          <a:effectLst/>
                        </a:rPr>
                        <a:t>Core strategic element is managing client relations.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42179365"/>
                  </a:ext>
                </a:extLst>
              </a:tr>
            </a:tbl>
          </a:graphicData>
        </a:graphic>
      </p:graphicFrame>
    </p:spTree>
    <p:extLst>
      <p:ext uri="{BB962C8B-B14F-4D97-AF65-F5344CB8AC3E}">
        <p14:creationId xmlns:p14="http://schemas.microsoft.com/office/powerpoint/2010/main" val="13025015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B964F6B0-6005-4F4D-A560-CDF883E9DEA1}"/>
              </a:ext>
            </a:extLst>
          </p:cNvPr>
          <p:cNvGraphicFramePr>
            <a:graphicFrameLocks noGrp="1"/>
          </p:cNvGraphicFramePr>
          <p:nvPr>
            <p:extLst>
              <p:ext uri="{D42A27DB-BD31-4B8C-83A1-F6EECF244321}">
                <p14:modId xmlns:p14="http://schemas.microsoft.com/office/powerpoint/2010/main" val="2747196013"/>
              </p:ext>
            </p:extLst>
          </p:nvPr>
        </p:nvGraphicFramePr>
        <p:xfrm>
          <a:off x="622852" y="1007166"/>
          <a:ext cx="10946295" cy="4041626"/>
        </p:xfrm>
        <a:graphic>
          <a:graphicData uri="http://schemas.openxmlformats.org/drawingml/2006/table">
            <a:tbl>
              <a:tblPr firstRow="1" firstCol="1" bandRow="1">
                <a:tableStyleId>{284E427A-3D55-4303-BF80-6455036E1DE7}</a:tableStyleId>
              </a:tblPr>
              <a:tblGrid>
                <a:gridCol w="2340682">
                  <a:extLst>
                    <a:ext uri="{9D8B030D-6E8A-4147-A177-3AD203B41FA5}">
                      <a16:colId xmlns:a16="http://schemas.microsoft.com/office/drawing/2014/main" val="2278020462"/>
                    </a:ext>
                  </a:extLst>
                </a:gridCol>
                <a:gridCol w="2468003">
                  <a:extLst>
                    <a:ext uri="{9D8B030D-6E8A-4147-A177-3AD203B41FA5}">
                      <a16:colId xmlns:a16="http://schemas.microsoft.com/office/drawing/2014/main" val="1546064867"/>
                    </a:ext>
                  </a:extLst>
                </a:gridCol>
                <a:gridCol w="2415710">
                  <a:extLst>
                    <a:ext uri="{9D8B030D-6E8A-4147-A177-3AD203B41FA5}">
                      <a16:colId xmlns:a16="http://schemas.microsoft.com/office/drawing/2014/main" val="4114492215"/>
                    </a:ext>
                  </a:extLst>
                </a:gridCol>
                <a:gridCol w="1860950">
                  <a:extLst>
                    <a:ext uri="{9D8B030D-6E8A-4147-A177-3AD203B41FA5}">
                      <a16:colId xmlns:a16="http://schemas.microsoft.com/office/drawing/2014/main" val="371092361"/>
                    </a:ext>
                  </a:extLst>
                </a:gridCol>
                <a:gridCol w="1860950">
                  <a:extLst>
                    <a:ext uri="{9D8B030D-6E8A-4147-A177-3AD203B41FA5}">
                      <a16:colId xmlns:a16="http://schemas.microsoft.com/office/drawing/2014/main" val="3866608975"/>
                    </a:ext>
                  </a:extLst>
                </a:gridCol>
              </a:tblGrid>
              <a:tr h="704905">
                <a:tc gridSpan="5">
                  <a:txBody>
                    <a:bodyPr/>
                    <a:lstStyle/>
                    <a:p>
                      <a:pPr algn="ctr">
                        <a:spcAft>
                          <a:spcPts val="1000"/>
                        </a:spcAft>
                      </a:pPr>
                      <a:r>
                        <a:rPr lang="en-US" sz="4800" dirty="0">
                          <a:effectLst/>
                        </a:rPr>
                        <a:t>MAS components</a:t>
                      </a:r>
                      <a:endParaRPr lang="en-US" sz="4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75435584"/>
                  </a:ext>
                </a:extLst>
              </a:tr>
              <a:tr h="845886">
                <a:tc>
                  <a:txBody>
                    <a:bodyPr/>
                    <a:lstStyle/>
                    <a:p>
                      <a:pPr algn="just">
                        <a:spcAft>
                          <a:spcPts val="1000"/>
                        </a:spcAft>
                      </a:pPr>
                      <a:r>
                        <a:rPr lang="en-US" sz="2400" dirty="0">
                          <a:effectLst/>
                        </a:rPr>
                        <a:t>Email marketing</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spcAft>
                          <a:spcPts val="1000"/>
                        </a:spcAft>
                      </a:pPr>
                      <a:r>
                        <a:rPr lang="en-US" sz="2400" dirty="0">
                          <a:effectLst/>
                        </a:rPr>
                        <a:t>Marketing campaign management</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spcAft>
                          <a:spcPts val="1000"/>
                        </a:spcAft>
                      </a:pPr>
                      <a:r>
                        <a:rPr lang="en-US" sz="2400" dirty="0">
                          <a:effectLst/>
                        </a:rPr>
                        <a:t>Web/Social media marketing</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spcAft>
                          <a:spcPts val="1000"/>
                        </a:spcAft>
                      </a:pPr>
                      <a:r>
                        <a:rPr lang="en-US" sz="2400" dirty="0">
                          <a:effectLst/>
                        </a:rPr>
                        <a:t>Leads management</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spcAft>
                          <a:spcPts val="1000"/>
                        </a:spcAft>
                      </a:pPr>
                      <a:r>
                        <a:rPr lang="en-US" sz="2400" dirty="0">
                          <a:effectLst/>
                        </a:rPr>
                        <a:t>Reporting and analysis</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84733932"/>
                  </a:ext>
                </a:extLst>
              </a:tr>
              <a:tr h="2212826">
                <a:tc>
                  <a:txBody>
                    <a:bodyPr/>
                    <a:lstStyle/>
                    <a:p>
                      <a:pPr algn="just">
                        <a:spcAft>
                          <a:spcPts val="1000"/>
                        </a:spcAft>
                      </a:pPr>
                      <a:endParaRPr lang="en-US" sz="1600" b="0" dirty="0">
                        <a:effectLst/>
                      </a:endParaRPr>
                    </a:p>
                    <a:p>
                      <a:pPr algn="just">
                        <a:spcAft>
                          <a:spcPts val="1000"/>
                        </a:spcAft>
                      </a:pPr>
                      <a:r>
                        <a:rPr lang="en-US" sz="1600" b="0" dirty="0">
                          <a:effectLst/>
                        </a:rPr>
                        <a:t>With the purpose to inform, personalize content and report on it</a:t>
                      </a:r>
                      <a:endParaRPr lang="en-US"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spcAft>
                          <a:spcPts val="1000"/>
                        </a:spcAft>
                      </a:pPr>
                      <a:endParaRPr lang="en-US" sz="1600" dirty="0">
                        <a:effectLst/>
                      </a:endParaRPr>
                    </a:p>
                    <a:p>
                      <a:pPr algn="just">
                        <a:spcAft>
                          <a:spcPts val="1000"/>
                        </a:spcAft>
                      </a:pPr>
                      <a:r>
                        <a:rPr lang="en-US" sz="1600" dirty="0">
                          <a:effectLst/>
                        </a:rPr>
                        <a:t>Email marketing campaigns</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spcAft>
                          <a:spcPts val="1000"/>
                        </a:spcAft>
                      </a:pPr>
                      <a:endParaRPr lang="en-US" sz="1600" dirty="0">
                        <a:effectLst/>
                      </a:endParaRPr>
                    </a:p>
                    <a:p>
                      <a:pPr algn="just">
                        <a:spcAft>
                          <a:spcPts val="1000"/>
                        </a:spcAft>
                      </a:pPr>
                      <a:r>
                        <a:rPr lang="en-US" sz="1600" dirty="0">
                          <a:effectLst/>
                        </a:rPr>
                        <a:t>Dynamic content and content creation</a:t>
                      </a:r>
                    </a:p>
                    <a:p>
                      <a:pPr algn="just">
                        <a:spcAft>
                          <a:spcPts val="1000"/>
                        </a:spcAft>
                      </a:pPr>
                      <a:r>
                        <a:rPr lang="en-US" sz="1600" dirty="0">
                          <a:effectLst/>
                        </a:rPr>
                        <a:t>Landing pages and forms, websites and social media</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spcAft>
                          <a:spcPts val="1000"/>
                        </a:spcAft>
                      </a:pPr>
                      <a:endParaRPr lang="en-US" sz="1600" dirty="0">
                        <a:effectLst/>
                      </a:endParaRPr>
                    </a:p>
                    <a:p>
                      <a:pPr algn="just">
                        <a:spcAft>
                          <a:spcPts val="1000"/>
                        </a:spcAft>
                      </a:pPr>
                      <a:r>
                        <a:rPr lang="en-US" sz="1600" dirty="0">
                          <a:effectLst/>
                        </a:rPr>
                        <a:t>Database segmentation</a:t>
                      </a:r>
                    </a:p>
                    <a:p>
                      <a:pPr algn="just">
                        <a:spcAft>
                          <a:spcPts val="1000"/>
                        </a:spcAft>
                      </a:pPr>
                      <a:r>
                        <a:rPr lang="en-US" sz="1600" dirty="0">
                          <a:effectLst/>
                        </a:rPr>
                        <a:t>Lead nurture</a:t>
                      </a:r>
                    </a:p>
                    <a:p>
                      <a:pPr algn="just">
                        <a:spcAft>
                          <a:spcPts val="1000"/>
                        </a:spcAft>
                      </a:pPr>
                      <a:r>
                        <a:rPr lang="en-US" sz="1600" dirty="0">
                          <a:effectLst/>
                        </a:rPr>
                        <a:t>CRM integration</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spcAft>
                          <a:spcPts val="1000"/>
                        </a:spcAft>
                      </a:pPr>
                      <a:endParaRPr lang="en-US" sz="1600" dirty="0">
                        <a:effectLst/>
                      </a:endParaRPr>
                    </a:p>
                    <a:p>
                      <a:pPr algn="just">
                        <a:spcAft>
                          <a:spcPts val="1000"/>
                        </a:spcAft>
                      </a:pPr>
                      <a:r>
                        <a:rPr lang="en-US" sz="1600" dirty="0">
                          <a:effectLst/>
                        </a:rPr>
                        <a:t>Data collection</a:t>
                      </a:r>
                    </a:p>
                    <a:p>
                      <a:pPr algn="just">
                        <a:spcAft>
                          <a:spcPts val="1000"/>
                        </a:spcAft>
                      </a:pPr>
                      <a:r>
                        <a:rPr lang="en-US" sz="1600" dirty="0">
                          <a:effectLst/>
                        </a:rPr>
                        <a:t>Reports </a:t>
                      </a:r>
                    </a:p>
                    <a:p>
                      <a:pPr algn="just">
                        <a:spcAft>
                          <a:spcPts val="1000"/>
                        </a:spcAft>
                      </a:pPr>
                      <a:r>
                        <a:rPr lang="en-US" sz="1600" dirty="0">
                          <a:effectLst/>
                        </a:rPr>
                        <a:t> </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6608035"/>
                  </a:ext>
                </a:extLst>
              </a:tr>
            </a:tbl>
          </a:graphicData>
        </a:graphic>
      </p:graphicFrame>
    </p:spTree>
    <p:extLst>
      <p:ext uri="{BB962C8B-B14F-4D97-AF65-F5344CB8AC3E}">
        <p14:creationId xmlns:p14="http://schemas.microsoft.com/office/powerpoint/2010/main" val="41834600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337BB09A-6379-4F22-A8B3-6B57B747750F}"/>
              </a:ext>
            </a:extLst>
          </p:cNvPr>
          <p:cNvPicPr/>
          <p:nvPr/>
        </p:nvPicPr>
        <p:blipFill>
          <a:blip r:embed="rId2"/>
          <a:stretch>
            <a:fillRect/>
          </a:stretch>
        </p:blipFill>
        <p:spPr>
          <a:xfrm>
            <a:off x="1033670" y="251791"/>
            <a:ext cx="10164417" cy="5035825"/>
          </a:xfrm>
          <a:prstGeom prst="rect">
            <a:avLst/>
          </a:prstGeom>
        </p:spPr>
      </p:pic>
      <p:sp>
        <p:nvSpPr>
          <p:cNvPr id="5" name="Rectangle 4">
            <a:extLst>
              <a:ext uri="{FF2B5EF4-FFF2-40B4-BE49-F238E27FC236}">
                <a16:creationId xmlns:a16="http://schemas.microsoft.com/office/drawing/2014/main" id="{16FB34E8-F46E-4C73-BED9-48BB042B72B0}"/>
              </a:ext>
            </a:extLst>
          </p:cNvPr>
          <p:cNvSpPr/>
          <p:nvPr/>
        </p:nvSpPr>
        <p:spPr>
          <a:xfrm>
            <a:off x="4185861" y="5497203"/>
            <a:ext cx="3820277" cy="369332"/>
          </a:xfrm>
          <a:prstGeom prst="rect">
            <a:avLst/>
          </a:prstGeom>
        </p:spPr>
        <p:txBody>
          <a:bodyPr wrap="none">
            <a:spAutoFit/>
          </a:bodyPr>
          <a:lstStyle/>
          <a:p>
            <a:pPr algn="ctr">
              <a:spcAft>
                <a:spcPts val="1000"/>
              </a:spcAft>
            </a:pPr>
            <a:r>
              <a:rPr lang="en-US" dirty="0">
                <a:latin typeface="Times New Roman" panose="02020603050405020304" pitchFamily="18" charset="0"/>
                <a:ea typeface="Calibri" panose="020F0502020204030204" pitchFamily="34" charset="0"/>
                <a:cs typeface="Times New Roman" panose="02020603050405020304" pitchFamily="18" charset="0"/>
              </a:rPr>
              <a:t>Buyers journey funnel (</a:t>
            </a:r>
            <a:r>
              <a:rPr lang="en-US" dirty="0" err="1">
                <a:latin typeface="Times New Roman" panose="02020603050405020304" pitchFamily="18" charset="0"/>
                <a:ea typeface="Calibri" panose="020F0502020204030204" pitchFamily="34" charset="0"/>
                <a:cs typeface="Times New Roman" panose="02020603050405020304" pitchFamily="18" charset="0"/>
              </a:rPr>
              <a:t>Hubspot</a:t>
            </a:r>
            <a:r>
              <a:rPr lang="en-US" dirty="0">
                <a:latin typeface="Times New Roman" panose="02020603050405020304" pitchFamily="18" charset="0"/>
                <a:ea typeface="Calibri" panose="020F0502020204030204" pitchFamily="34" charset="0"/>
                <a:cs typeface="Times New Roman" panose="02020603050405020304" pitchFamily="18" charset="0"/>
              </a:rPr>
              <a:t>, 2018)</a:t>
            </a:r>
          </a:p>
        </p:txBody>
      </p:sp>
    </p:spTree>
    <p:extLst>
      <p:ext uri="{BB962C8B-B14F-4D97-AF65-F5344CB8AC3E}">
        <p14:creationId xmlns:p14="http://schemas.microsoft.com/office/powerpoint/2010/main" val="12912904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F72340-355F-413C-A5FE-15253595B968}"/>
              </a:ext>
            </a:extLst>
          </p:cNvPr>
          <p:cNvSpPr>
            <a:spLocks noGrp="1"/>
          </p:cNvSpPr>
          <p:nvPr>
            <p:ph type="title"/>
          </p:nvPr>
        </p:nvSpPr>
        <p:spPr/>
        <p:txBody>
          <a:bodyPr/>
          <a:lstStyle/>
          <a:p>
            <a:r>
              <a:rPr lang="en-US" dirty="0"/>
              <a:t>Question</a:t>
            </a:r>
          </a:p>
        </p:txBody>
      </p:sp>
      <p:sp>
        <p:nvSpPr>
          <p:cNvPr id="3" name="Content Placeholder 2">
            <a:extLst>
              <a:ext uri="{FF2B5EF4-FFF2-40B4-BE49-F238E27FC236}">
                <a16:creationId xmlns:a16="http://schemas.microsoft.com/office/drawing/2014/main" id="{68662742-E979-4107-8C2D-E9CE71EC8CF7}"/>
              </a:ext>
            </a:extLst>
          </p:cNvPr>
          <p:cNvSpPr>
            <a:spLocks noGrp="1"/>
          </p:cNvSpPr>
          <p:nvPr>
            <p:ph idx="1"/>
          </p:nvPr>
        </p:nvSpPr>
        <p:spPr/>
        <p:txBody>
          <a:bodyPr/>
          <a:lstStyle/>
          <a:p>
            <a:r>
              <a:rPr lang="en-US" dirty="0"/>
              <a:t>The main question which we are looking to answer is whether email marketing usage in the B2B sector is increasing or decreasing in the context of the rise of the presence of companies is social media. </a:t>
            </a:r>
          </a:p>
          <a:p>
            <a:endParaRPr lang="en-US" dirty="0"/>
          </a:p>
          <a:p>
            <a:r>
              <a:rPr lang="en-US" dirty="0"/>
              <a:t>I believe a good indicator for this question is gauging the size of the databases used in email marketing in correlation with the number of sent emails and platforms used. Given that all these are paid items, an increase or decrease would directly tie to the budget invested in this marketing path. </a:t>
            </a:r>
          </a:p>
          <a:p>
            <a:endParaRPr lang="en-US" dirty="0"/>
          </a:p>
        </p:txBody>
      </p:sp>
    </p:spTree>
    <p:extLst>
      <p:ext uri="{BB962C8B-B14F-4D97-AF65-F5344CB8AC3E}">
        <p14:creationId xmlns:p14="http://schemas.microsoft.com/office/powerpoint/2010/main" val="3926010066"/>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830626B75A2C4408C9CDE11EB0FA602" ma:contentTypeVersion="1" ma:contentTypeDescription="Create a new document." ma:contentTypeScope="" ma:versionID="c19263b5dce0c16c122769c10cab5834">
  <xsd:schema xmlns:xsd="http://www.w3.org/2001/XMLSchema" xmlns:xs="http://www.w3.org/2001/XMLSchema" xmlns:p="http://schemas.microsoft.com/office/2006/metadata/properties" xmlns:ns1="http://schemas.microsoft.com/sharepoint/v3" targetNamespace="http://schemas.microsoft.com/office/2006/metadata/properties" ma:root="true" ma:fieldsID="48c5b5cd9b8d25ff6dd15848836f4270"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4F1C204D-9A7F-47A1-9DEE-F663E9A46E76}"/>
</file>

<file path=customXml/itemProps2.xml><?xml version="1.0" encoding="utf-8"?>
<ds:datastoreItem xmlns:ds="http://schemas.openxmlformats.org/officeDocument/2006/customXml" ds:itemID="{E0B4B3FF-438F-4F98-8E5D-8B5BA76A1272}"/>
</file>

<file path=customXml/itemProps3.xml><?xml version="1.0" encoding="utf-8"?>
<ds:datastoreItem xmlns:ds="http://schemas.openxmlformats.org/officeDocument/2006/customXml" ds:itemID="{D668169B-6183-4DF3-B7B9-C460259134FE}"/>
</file>

<file path=docProps/app.xml><?xml version="1.0" encoding="utf-8"?>
<Properties xmlns="http://schemas.openxmlformats.org/officeDocument/2006/extended-properties" xmlns:vt="http://schemas.openxmlformats.org/officeDocument/2006/docPropsVTypes">
  <Template>Gallery</Template>
  <TotalTime>138</TotalTime>
  <Words>497</Words>
  <Application>Microsoft Office PowerPoint</Application>
  <PresentationFormat>Widescreen</PresentationFormat>
  <Paragraphs>90</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Gill Sans MT</vt:lpstr>
      <vt:lpstr>Times New Roman</vt:lpstr>
      <vt:lpstr>Gallery</vt:lpstr>
      <vt:lpstr>Is B2B marketing automation still actual?</vt:lpstr>
      <vt:lpstr>What is a Management Information System?</vt:lpstr>
      <vt:lpstr>EVOLUTION</vt:lpstr>
      <vt:lpstr>Types of MIS</vt:lpstr>
      <vt:lpstr>Marketing automation Systems (MAS)</vt:lpstr>
      <vt:lpstr>PowerPoint Presentation</vt:lpstr>
      <vt:lpstr>PowerPoint Presentation</vt:lpstr>
      <vt:lpstr>PowerPoint Presentation</vt:lpstr>
      <vt:lpstr>Question</vt:lpstr>
      <vt:lpstr>COMMENTS</vt:lpstr>
      <vt:lpstr>PowerPoint Presentation</vt:lpstr>
      <vt:lpstr>PowerPoint Presentation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Marketing automation systems as part of the management                   information systems evolution</dc:title>
  <dc:creator>Codrin Teiu</dc:creator>
  <cp:lastModifiedBy>Codrin Teiu</cp:lastModifiedBy>
  <cp:revision>19</cp:revision>
  <dcterms:created xsi:type="dcterms:W3CDTF">2019-05-24T06:24:54Z</dcterms:created>
  <dcterms:modified xsi:type="dcterms:W3CDTF">2019-05-30T07:42:33Z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0x0101005830626B75A2C4408C9CDE11EB0FA602</vt:lpwstr>
  </property>
</Properties>
</file>